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53" r:id="rId1"/>
    <p:sldMasterId id="2147483966" r:id="rId2"/>
  </p:sldMasterIdLst>
  <p:notesMasterIdLst>
    <p:notesMasterId r:id="rId16"/>
  </p:notesMasterIdLst>
  <p:sldIdLst>
    <p:sldId id="256" r:id="rId3"/>
    <p:sldId id="295" r:id="rId4"/>
    <p:sldId id="281" r:id="rId5"/>
    <p:sldId id="283" r:id="rId6"/>
    <p:sldId id="297" r:id="rId7"/>
    <p:sldId id="463" r:id="rId8"/>
    <p:sldId id="475" r:id="rId9"/>
    <p:sldId id="326" r:id="rId10"/>
    <p:sldId id="476" r:id="rId11"/>
    <p:sldId id="328" r:id="rId12"/>
    <p:sldId id="329" r:id="rId13"/>
    <p:sldId id="330" r:id="rId14"/>
    <p:sldId id="289" r:id="rId1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7E7"/>
    <a:srgbClr val="E2DCDD"/>
    <a:srgbClr val="FFFFC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40" autoAdjust="0"/>
    <p:restoredTop sz="87567" autoAdjust="0"/>
  </p:normalViewPr>
  <p:slideViewPr>
    <p:cSldViewPr>
      <p:cViewPr>
        <p:scale>
          <a:sx n="100" d="100"/>
          <a:sy n="100" d="100"/>
        </p:scale>
        <p:origin x="40" y="-7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E08453D-95F7-4AB3-A1D1-0A98DC9C7C29}" type="datetimeFigureOut">
              <a:rPr lang="en-US"/>
              <a:pPr>
                <a:defRPr/>
              </a:pPr>
              <a:t>4/13/2023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6349357-B4B9-409C-BE4F-958003733E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37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105BD-6D6F-49DB-9DE4-D4A6452D7E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465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9357-B4B9-409C-BE4F-958003733E3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4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2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07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30" y="2576659"/>
            <a:ext cx="3190049" cy="1305086"/>
          </a:xfrm>
        </p:spPr>
        <p:txBody>
          <a:bodyPr>
            <a:noAutofit/>
          </a:bodyPr>
          <a:lstStyle>
            <a:lvl1pPr>
              <a:defRPr sz="2700">
                <a:solidFill>
                  <a:srgbClr val="FE0000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4712134" y="393971"/>
            <a:ext cx="1434846" cy="160506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6281604" y="372083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74533-8C0E-4E82-A582-891A0555FA1F}"/>
              </a:ext>
            </a:extLst>
          </p:cNvPr>
          <p:cNvSpPr/>
          <p:nvPr userDrawn="1"/>
        </p:nvSpPr>
        <p:spPr>
          <a:xfrm>
            <a:off x="5496095" y="1732737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E3938-A754-4D49-B509-249EE9BD83AB}"/>
              </a:ext>
            </a:extLst>
          </p:cNvPr>
          <p:cNvSpPr/>
          <p:nvPr userDrawn="1"/>
        </p:nvSpPr>
        <p:spPr>
          <a:xfrm>
            <a:off x="6281604" y="3071502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7052606" y="1732736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05520" y="807181"/>
            <a:ext cx="1434846" cy="7910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1604" y="807181"/>
            <a:ext cx="1428668" cy="79104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91462" y="2133544"/>
            <a:ext cx="1436021" cy="8168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57238" y="2120096"/>
            <a:ext cx="1434846" cy="8303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5426" y="3473453"/>
            <a:ext cx="1434846" cy="80676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4D27EAE5-5D14-4E2B-9A4E-E1CE7C26F40F}"/>
              </a:ext>
            </a:extLst>
          </p:cNvPr>
          <p:cNvSpPr/>
          <p:nvPr userDrawn="1"/>
        </p:nvSpPr>
        <p:spPr>
          <a:xfrm>
            <a:off x="473228" y="454632"/>
            <a:ext cx="1434846" cy="160506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7845360" y="379379"/>
            <a:ext cx="1298641" cy="1619656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8623573" y="1827491"/>
            <a:ext cx="523517" cy="1401711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blipFill>
            <a:blip r:embed="rId3"/>
            <a:stretch>
              <a:fillRect l="-73778" r="-73778"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7845360" y="3086096"/>
            <a:ext cx="1298641" cy="1619656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96F5D-2CC8-44C2-B5B5-E61BEFFF5A72}"/>
              </a:ext>
            </a:extLst>
          </p:cNvPr>
          <p:cNvSpPr>
            <a:spLocks noChangeAspect="1"/>
          </p:cNvSpPr>
          <p:nvPr userDrawn="1"/>
        </p:nvSpPr>
        <p:spPr>
          <a:xfrm>
            <a:off x="3939703" y="1718145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25269" r="-25269"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093633-6A91-42B5-961C-4B3A5DDF2146}"/>
              </a:ext>
            </a:extLst>
          </p:cNvPr>
          <p:cNvSpPr/>
          <p:nvPr userDrawn="1"/>
        </p:nvSpPr>
        <p:spPr>
          <a:xfrm>
            <a:off x="4732525" y="3042318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363474" y="4663440"/>
            <a:ext cx="3086100" cy="27384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395627" y="4663440"/>
            <a:ext cx="343944" cy="27384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82568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2" y="380307"/>
            <a:ext cx="7886700" cy="83657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440872" y="1216883"/>
            <a:ext cx="8167347" cy="31168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29055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573" y="1490195"/>
            <a:ext cx="3943345" cy="1543081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131754" y="3129063"/>
            <a:ext cx="0" cy="570216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1025" y="3129063"/>
            <a:ext cx="1177959" cy="5702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350" b="0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noProof="0"/>
              <a:t>Click to edit Master title style 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056918" y="616377"/>
            <a:ext cx="3304127" cy="379976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5580994" y="4176583"/>
            <a:ext cx="622445" cy="71209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68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30" y="2576659"/>
            <a:ext cx="3190049" cy="1305086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4712134" y="393971"/>
            <a:ext cx="1434846" cy="160506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6281604" y="372083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74533-8C0E-4E82-A582-891A0555FA1F}"/>
              </a:ext>
            </a:extLst>
          </p:cNvPr>
          <p:cNvSpPr/>
          <p:nvPr userDrawn="1"/>
        </p:nvSpPr>
        <p:spPr>
          <a:xfrm>
            <a:off x="5496095" y="1732737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E3938-A754-4D49-B509-249EE9BD83AB}"/>
              </a:ext>
            </a:extLst>
          </p:cNvPr>
          <p:cNvSpPr/>
          <p:nvPr userDrawn="1"/>
        </p:nvSpPr>
        <p:spPr>
          <a:xfrm>
            <a:off x="6281604" y="3071502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7052606" y="1732736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05520" y="807181"/>
            <a:ext cx="1434846" cy="7910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1604" y="807181"/>
            <a:ext cx="1428668" cy="79104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91462" y="2133544"/>
            <a:ext cx="1436021" cy="8168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57238" y="2120096"/>
            <a:ext cx="1434846" cy="8303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5426" y="3473453"/>
            <a:ext cx="1434846" cy="80676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4D27EAE5-5D14-4E2B-9A4E-E1CE7C26F40F}"/>
              </a:ext>
            </a:extLst>
          </p:cNvPr>
          <p:cNvSpPr/>
          <p:nvPr userDrawn="1"/>
        </p:nvSpPr>
        <p:spPr>
          <a:xfrm>
            <a:off x="473228" y="454632"/>
            <a:ext cx="1434846" cy="160506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7845360" y="379379"/>
            <a:ext cx="1298641" cy="1619656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8623573" y="1827491"/>
            <a:ext cx="523517" cy="1401711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7845360" y="3086096"/>
            <a:ext cx="1298641" cy="1619656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96F5D-2CC8-44C2-B5B5-E61BEFFF5A72}"/>
              </a:ext>
            </a:extLst>
          </p:cNvPr>
          <p:cNvSpPr/>
          <p:nvPr userDrawn="1"/>
        </p:nvSpPr>
        <p:spPr>
          <a:xfrm>
            <a:off x="3939703" y="1718145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093633-6A91-42B5-961C-4B3A5DDF2146}"/>
              </a:ext>
            </a:extLst>
          </p:cNvPr>
          <p:cNvSpPr/>
          <p:nvPr userDrawn="1"/>
        </p:nvSpPr>
        <p:spPr>
          <a:xfrm>
            <a:off x="4732525" y="3042318"/>
            <a:ext cx="1434846" cy="16196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363474" y="4663440"/>
            <a:ext cx="3086100" cy="27384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395627" y="4663440"/>
            <a:ext cx="343944" cy="27384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78057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80" y="1572670"/>
            <a:ext cx="3837872" cy="994172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47">
            <a:extLst>
              <a:ext uri="{FF2B5EF4-FFF2-40B4-BE49-F238E27FC236}">
                <a16:creationId xmlns:a16="http://schemas.microsoft.com/office/drawing/2014/main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181" y="2576659"/>
            <a:ext cx="3195135" cy="9708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308751" y="0"/>
            <a:ext cx="4835249" cy="51435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>
                <a:solidFill>
                  <a:schemeClr val="accent6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63544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883" y="1512435"/>
            <a:ext cx="3330891" cy="2081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981174" y="1503729"/>
            <a:ext cx="2695194" cy="216027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39426" y="2183836"/>
            <a:ext cx="1177959" cy="80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1" cap="all" baseline="0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36282" y="416736"/>
            <a:ext cx="3784247" cy="4337322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5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2" y="380307"/>
            <a:ext cx="7886700" cy="83657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440872" y="1216883"/>
            <a:ext cx="8167347" cy="31168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866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82" y="541153"/>
            <a:ext cx="8167347" cy="10642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able placeholder">
            <a:extLst>
              <a:ext uri="{FF2B5EF4-FFF2-40B4-BE49-F238E27FC236}">
                <a16:creationId xmlns:a16="http://schemas.microsoft.com/office/drawing/2014/main" id="{CFC5FF09-DE50-4155-81A0-5DD9B700F205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436282" y="1210649"/>
            <a:ext cx="8167347" cy="32383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7913459" y="3499041"/>
            <a:ext cx="452964" cy="51130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7893580" y="3859610"/>
            <a:ext cx="1250420" cy="1283891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7632964" y="4010348"/>
            <a:ext cx="561416" cy="64227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1136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71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F58E95-E9E1-28E6-FB2F-DE808892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4309" y="1392146"/>
            <a:ext cx="3388592" cy="1266680"/>
          </a:xfrm>
        </p:spPr>
        <p:txBody>
          <a:bodyPr anchor="b">
            <a:noAutofit/>
          </a:bodyPr>
          <a:lstStyle>
            <a:lvl1pPr>
              <a:defRPr sz="2025">
                <a:latin typeface="+mn-lt"/>
              </a:defRPr>
            </a:lvl1pPr>
          </a:lstStyle>
          <a:p>
            <a:r>
              <a:rPr lang="en-US" dirty="0"/>
              <a:t>Click to edit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dirty="0"/>
              <a:t>style</a:t>
            </a:r>
          </a:p>
        </p:txBody>
      </p:sp>
      <p:sp>
        <p:nvSpPr>
          <p:cNvPr id="11" name="subtitle 47">
            <a:extLst>
              <a:ext uri="{FF2B5EF4-FFF2-40B4-BE49-F238E27FC236}">
                <a16:creationId xmlns:a16="http://schemas.microsoft.com/office/drawing/2014/main" id="{3B45AD65-2B81-A368-E5F0-5C61D0B1DF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0" y="2771261"/>
            <a:ext cx="3504520" cy="1266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25" b="0">
                <a:solidFill>
                  <a:schemeClr val="accent4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0CA4AA19-0D07-46AB-AC12-64054BBBB499}"/>
              </a:ext>
            </a:extLst>
          </p:cNvPr>
          <p:cNvSpPr/>
          <p:nvPr userDrawn="1"/>
        </p:nvSpPr>
        <p:spPr>
          <a:xfrm>
            <a:off x="2882670" y="541889"/>
            <a:ext cx="933680" cy="105393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DF781D9E-0DF5-4DDA-84E6-35DFB054158C}"/>
              </a:ext>
            </a:extLst>
          </p:cNvPr>
          <p:cNvSpPr/>
          <p:nvPr userDrawn="1"/>
        </p:nvSpPr>
        <p:spPr>
          <a:xfrm>
            <a:off x="917947" y="1077686"/>
            <a:ext cx="2142754" cy="245233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86BA1075-E23C-4BC9-8F67-B2E408F864D2}"/>
              </a:ext>
            </a:extLst>
          </p:cNvPr>
          <p:cNvSpPr/>
          <p:nvPr userDrawn="1"/>
        </p:nvSpPr>
        <p:spPr>
          <a:xfrm>
            <a:off x="569027" y="2593166"/>
            <a:ext cx="906028" cy="103631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2A4CA75-D17E-243B-9C56-A63C75AF6D56}"/>
              </a:ext>
            </a:extLst>
          </p:cNvPr>
          <p:cNvSpPr/>
          <p:nvPr userDrawn="1"/>
        </p:nvSpPr>
        <p:spPr>
          <a:xfrm>
            <a:off x="2188437" y="3496623"/>
            <a:ext cx="497536" cy="56919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4077E-956B-EA3A-700F-A833D82341F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D455D4-27F3-B6AD-2A20-7475F307E5E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273291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36099" y="1920265"/>
            <a:ext cx="1776046" cy="1576633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52" name="Content placeholder 47" descr="Click icon to add picture">
            <a:extLst>
              <a:ext uri="{FF2B5EF4-FFF2-40B4-BE49-F238E27FC236}">
                <a16:creationId xmlns:a16="http://schemas.microsoft.com/office/drawing/2014/main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0503" y="3573217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3" name="Content placeholder 47">
            <a:extLst>
              <a:ext uri="{FF2B5EF4-FFF2-40B4-BE49-F238E27FC236}">
                <a16:creationId xmlns:a16="http://schemas.microsoft.com/office/drawing/2014/main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0502" y="3971386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717652" y="1380548"/>
            <a:ext cx="1776046" cy="1576633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790331" y="3034375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Content placeholder 47">
            <a:extLst>
              <a:ext uri="{FF2B5EF4-FFF2-40B4-BE49-F238E27FC236}">
                <a16:creationId xmlns:a16="http://schemas.microsoft.com/office/drawing/2014/main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790330" y="3432543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585051" y="1920265"/>
            <a:ext cx="1776046" cy="1576633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19" name="Content placeholder 47" descr="Click icon to add picture">
            <a:extLst>
              <a:ext uri="{FF2B5EF4-FFF2-40B4-BE49-F238E27FC236}">
                <a16:creationId xmlns:a16="http://schemas.microsoft.com/office/drawing/2014/main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664033" y="3573217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664032" y="3971386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375246" y="1377249"/>
            <a:ext cx="1776046" cy="1576633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5" name="Content placeholder 47" descr="Click icon to add picture">
            <a:extLst>
              <a:ext uri="{FF2B5EF4-FFF2-40B4-BE49-F238E27FC236}">
                <a16:creationId xmlns:a16="http://schemas.microsoft.com/office/drawing/2014/main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476506" y="3034375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476505" y="3432543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028585-56FF-7B3D-783D-D06964F7C09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90978-DDC9-0FA2-2CFD-733C8B854F3C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7F70971D-438B-E361-F1DB-DB250AEC061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367955" y="1536292"/>
            <a:ext cx="1776046" cy="1576633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5" name="Content placeholder 47" descr="Click icon to add picture">
            <a:extLst>
              <a:ext uri="{FF2B5EF4-FFF2-40B4-BE49-F238E27FC236}">
                <a16:creationId xmlns:a16="http://schemas.microsoft.com/office/drawing/2014/main" id="{BF5D3E8D-5326-9F61-9B3A-161C6D5D69F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469214" y="3193418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" name="Content placeholder 47">
            <a:extLst>
              <a:ext uri="{FF2B5EF4-FFF2-40B4-BE49-F238E27FC236}">
                <a16:creationId xmlns:a16="http://schemas.microsoft.com/office/drawing/2014/main" id="{72B5FF0E-9D11-F55E-8AE4-FE2B33C3E93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469213" y="3591586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</p:spTree>
    <p:extLst>
      <p:ext uri="{BB962C8B-B14F-4D97-AF65-F5344CB8AC3E}">
        <p14:creationId xmlns:p14="http://schemas.microsoft.com/office/powerpoint/2010/main" val="1985995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81" y="1775470"/>
            <a:ext cx="2932495" cy="2722281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202347" y="327341"/>
            <a:ext cx="879948" cy="101844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39" name="文本占位符 47" descr="Click icon to add picture">
            <a:extLst>
              <a:ext uri="{FF2B5EF4-FFF2-40B4-BE49-F238E27FC236}">
                <a16:creationId xmlns:a16="http://schemas.microsoft.com/office/drawing/2014/main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40157" y="391887"/>
            <a:ext cx="1717382" cy="46991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40158" y="874411"/>
            <a:ext cx="1717382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50" b="0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56" name="Content placeholder 47">
            <a:extLst>
              <a:ext uri="{FF2B5EF4-FFF2-40B4-BE49-F238E27FC236}">
                <a16:creationId xmlns:a16="http://schemas.microsoft.com/office/drawing/2014/main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044937" y="327341"/>
            <a:ext cx="879948" cy="101844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1" name="Content placeholder 47" descr="Click icon to add picture">
            <a:extLst>
              <a:ext uri="{FF2B5EF4-FFF2-40B4-BE49-F238E27FC236}">
                <a16:creationId xmlns:a16="http://schemas.microsoft.com/office/drawing/2014/main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982417" y="482001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982418" y="874411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3202347" y="1503167"/>
            <a:ext cx="879948" cy="101844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 descr="Click icon to add picture">
            <a:extLst>
              <a:ext uri="{FF2B5EF4-FFF2-40B4-BE49-F238E27FC236}">
                <a16:creationId xmlns:a16="http://schemas.microsoft.com/office/drawing/2014/main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140158" y="1578878"/>
            <a:ext cx="1644766" cy="463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140159" y="2054791"/>
            <a:ext cx="1644766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6044937" y="1503167"/>
            <a:ext cx="879948" cy="101844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 dirty="0"/>
          </a:p>
        </p:txBody>
      </p:sp>
      <p:sp>
        <p:nvSpPr>
          <p:cNvPr id="45" name="Content placeholder 47" descr="Click icon to add picture">
            <a:extLst>
              <a:ext uri="{FF2B5EF4-FFF2-40B4-BE49-F238E27FC236}">
                <a16:creationId xmlns:a16="http://schemas.microsoft.com/office/drawing/2014/main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82418" y="1524152"/>
            <a:ext cx="1573529" cy="52585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6" name="Content placeholder 47">
            <a:extLst>
              <a:ext uri="{FF2B5EF4-FFF2-40B4-BE49-F238E27FC236}">
                <a16:creationId xmlns:a16="http://schemas.microsoft.com/office/drawing/2014/main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982417" y="2059806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9" name="Content placeholder 47">
            <a:extLst>
              <a:ext uri="{FF2B5EF4-FFF2-40B4-BE49-F238E27FC236}">
                <a16:creationId xmlns:a16="http://schemas.microsoft.com/office/drawing/2014/main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202347" y="2678993"/>
            <a:ext cx="879948" cy="101844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7" name="Content placeholder 47" descr="Click icon to add picture">
            <a:extLst>
              <a:ext uri="{FF2B5EF4-FFF2-40B4-BE49-F238E27FC236}">
                <a16:creationId xmlns:a16="http://schemas.microsoft.com/office/drawing/2014/main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140158" y="2831638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0" name="Content placeholder 47">
            <a:extLst>
              <a:ext uri="{FF2B5EF4-FFF2-40B4-BE49-F238E27FC236}">
                <a16:creationId xmlns:a16="http://schemas.microsoft.com/office/drawing/2014/main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140158" y="3234058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6044937" y="2678993"/>
            <a:ext cx="879948" cy="101844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1" name="Content placeholder 47" descr="Click icon to add picture">
            <a:extLst>
              <a:ext uri="{FF2B5EF4-FFF2-40B4-BE49-F238E27FC236}">
                <a16:creationId xmlns:a16="http://schemas.microsoft.com/office/drawing/2014/main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982417" y="2831638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2" name="Content placeholder 47">
            <a:extLst>
              <a:ext uri="{FF2B5EF4-FFF2-40B4-BE49-F238E27FC236}">
                <a16:creationId xmlns:a16="http://schemas.microsoft.com/office/drawing/2014/main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982418" y="3234058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5" name="Content placeholder 47">
            <a:extLst>
              <a:ext uri="{FF2B5EF4-FFF2-40B4-BE49-F238E27FC236}">
                <a16:creationId xmlns:a16="http://schemas.microsoft.com/office/drawing/2014/main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02347" y="3865211"/>
            <a:ext cx="879948" cy="101844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3" name="Content placeholder 47" descr="Click icon to add picture">
            <a:extLst>
              <a:ext uri="{FF2B5EF4-FFF2-40B4-BE49-F238E27FC236}">
                <a16:creationId xmlns:a16="http://schemas.microsoft.com/office/drawing/2014/main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140158" y="4027087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8" name="Content placeholder 47">
            <a:extLst>
              <a:ext uri="{FF2B5EF4-FFF2-40B4-BE49-F238E27FC236}">
                <a16:creationId xmlns:a16="http://schemas.microsoft.com/office/drawing/2014/main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140158" y="4426196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6044937" y="3865211"/>
            <a:ext cx="879948" cy="101844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9" name="Content placeholder 47" descr="Click icon to add picture">
            <a:extLst>
              <a:ext uri="{FF2B5EF4-FFF2-40B4-BE49-F238E27FC236}">
                <a16:creationId xmlns:a16="http://schemas.microsoft.com/office/drawing/2014/main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985210" y="4027087"/>
            <a:ext cx="1573529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82418" y="4426196"/>
            <a:ext cx="1573529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3118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A533F602-EEC9-45F6-8223-8C8F4914919D}"/>
              </a:ext>
            </a:extLst>
          </p:cNvPr>
          <p:cNvSpPr/>
          <p:nvPr userDrawn="1"/>
        </p:nvSpPr>
        <p:spPr>
          <a:xfrm>
            <a:off x="1591227" y="1552955"/>
            <a:ext cx="1187260" cy="138116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08F73F8C-5CF8-4470-AE2B-8E6D7952FF3E}"/>
              </a:ext>
            </a:extLst>
          </p:cNvPr>
          <p:cNvSpPr/>
          <p:nvPr userDrawn="1"/>
        </p:nvSpPr>
        <p:spPr>
          <a:xfrm>
            <a:off x="3131151" y="1555081"/>
            <a:ext cx="1187260" cy="138116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1299AD72-44AB-4D37-ABBB-9E295508DDB5}"/>
              </a:ext>
            </a:extLst>
          </p:cNvPr>
          <p:cNvSpPr/>
          <p:nvPr userDrawn="1"/>
        </p:nvSpPr>
        <p:spPr>
          <a:xfrm>
            <a:off x="4731285" y="1548391"/>
            <a:ext cx="1187260" cy="138116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34981F1-A16D-4CA2-8001-0D2A65539268}"/>
              </a:ext>
            </a:extLst>
          </p:cNvPr>
          <p:cNvSpPr/>
          <p:nvPr userDrawn="1"/>
        </p:nvSpPr>
        <p:spPr>
          <a:xfrm>
            <a:off x="6305364" y="1551736"/>
            <a:ext cx="1187260" cy="138116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1" name="Content placeholder 47" descr="Click icon to add picture">
            <a:extLst>
              <a:ext uri="{FF2B5EF4-FFF2-40B4-BE49-F238E27FC236}">
                <a16:creationId xmlns:a16="http://schemas.microsoft.com/office/drawing/2014/main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6328" y="3312424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4471" y="3755798"/>
            <a:ext cx="1268765" cy="608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66236" y="3312424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>
            <a:extLst>
              <a:ext uri="{FF2B5EF4-FFF2-40B4-BE49-F238E27FC236}">
                <a16:creationId xmlns:a16="http://schemas.microsoft.com/office/drawing/2014/main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34379" y="3755798"/>
            <a:ext cx="1268765" cy="608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05424" y="3312424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6" name="Content placeholder 47">
            <a:extLst>
              <a:ext uri="{FF2B5EF4-FFF2-40B4-BE49-F238E27FC236}">
                <a16:creationId xmlns:a16="http://schemas.microsoft.com/office/drawing/2014/main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873567" y="3755798"/>
            <a:ext cx="1268765" cy="608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 descr="Click icon to add picture">
            <a:extLst>
              <a:ext uri="{FF2B5EF4-FFF2-40B4-BE49-F238E27FC236}">
                <a16:creationId xmlns:a16="http://schemas.microsoft.com/office/drawing/2014/main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44612" y="3312424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512755" y="3755798"/>
            <a:ext cx="1268765" cy="608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83800" y="3312424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51943" y="3755798"/>
            <a:ext cx="1268765" cy="608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1" name="Content placeholder 47">
            <a:extLst>
              <a:ext uri="{FF2B5EF4-FFF2-40B4-BE49-F238E27FC236}">
                <a16:creationId xmlns:a16="http://schemas.microsoft.com/office/drawing/2014/main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37462" y="1555080"/>
            <a:ext cx="1215774" cy="1381163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2332010" y="1555080"/>
            <a:ext cx="1215774" cy="1381163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>
            <a:extLst>
              <a:ext uri="{FF2B5EF4-FFF2-40B4-BE49-F238E27FC236}">
                <a16:creationId xmlns:a16="http://schemas.microsoft.com/office/drawing/2014/main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926558" y="1555080"/>
            <a:ext cx="1215774" cy="1381163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521106" y="1555080"/>
            <a:ext cx="1215774" cy="1381163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>
            <a:extLst>
              <a:ext uri="{FF2B5EF4-FFF2-40B4-BE49-F238E27FC236}">
                <a16:creationId xmlns:a16="http://schemas.microsoft.com/office/drawing/2014/main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7115652" y="1555080"/>
            <a:ext cx="1215774" cy="1381163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25" name="Title Placeholder 4">
            <a:extLst>
              <a:ext uri="{FF2B5EF4-FFF2-40B4-BE49-F238E27FC236}">
                <a16:creationId xmlns:a16="http://schemas.microsoft.com/office/drawing/2014/main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74337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8650" y="2197368"/>
            <a:ext cx="1399032" cy="1848220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0227" y="2197367"/>
            <a:ext cx="1400390" cy="185390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73162" y="2197368"/>
            <a:ext cx="1399032" cy="1848220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94739" y="2197368"/>
            <a:ext cx="1399032" cy="1848220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6318" y="2197368"/>
            <a:ext cx="1399032" cy="1848220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8650" y="1550358"/>
            <a:ext cx="1399032" cy="649664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50567" y="1550358"/>
            <a:ext cx="1399032" cy="649664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872484" y="1550358"/>
            <a:ext cx="1399032" cy="649664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494401" y="1550358"/>
            <a:ext cx="1399032" cy="649664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6318" y="1550358"/>
            <a:ext cx="1399032" cy="649664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436085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25">
            <a:extLst>
              <a:ext uri="{FF2B5EF4-FFF2-40B4-BE49-F238E27FC236}">
                <a16:creationId xmlns:a16="http://schemas.microsoft.com/office/drawing/2014/main" id="{D61EE2E4-C5DD-4944-B70C-8F0A3F741A59}"/>
              </a:ext>
            </a:extLst>
          </p:cNvPr>
          <p:cNvSpPr/>
          <p:nvPr userDrawn="1"/>
        </p:nvSpPr>
        <p:spPr>
          <a:xfrm>
            <a:off x="971631" y="2279939"/>
            <a:ext cx="1781441" cy="205120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7" name="Freeform: Shape 26">
            <a:extLst>
              <a:ext uri="{FF2B5EF4-FFF2-40B4-BE49-F238E27FC236}">
                <a16:creationId xmlns:a16="http://schemas.microsoft.com/office/drawing/2014/main" id="{91FA36A8-94E8-4069-B957-F7145D77BD5F}"/>
              </a:ext>
            </a:extLst>
          </p:cNvPr>
          <p:cNvSpPr/>
          <p:nvPr userDrawn="1"/>
        </p:nvSpPr>
        <p:spPr>
          <a:xfrm>
            <a:off x="2753073" y="1257785"/>
            <a:ext cx="1781441" cy="205120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8" name="Freeform: Shape 27">
            <a:extLst>
              <a:ext uri="{FF2B5EF4-FFF2-40B4-BE49-F238E27FC236}">
                <a16:creationId xmlns:a16="http://schemas.microsoft.com/office/drawing/2014/main" id="{7D38D67C-B6B8-4EB2-BC07-4A8128F44D16}"/>
              </a:ext>
            </a:extLst>
          </p:cNvPr>
          <p:cNvSpPr/>
          <p:nvPr userDrawn="1"/>
        </p:nvSpPr>
        <p:spPr>
          <a:xfrm>
            <a:off x="3649258" y="2791731"/>
            <a:ext cx="1781441" cy="205120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9" name="Freeform: Shape 28">
            <a:extLst>
              <a:ext uri="{FF2B5EF4-FFF2-40B4-BE49-F238E27FC236}">
                <a16:creationId xmlns:a16="http://schemas.microsoft.com/office/drawing/2014/main" id="{6B2E4C8C-D96E-4A66-A3D2-3580DACCF801}"/>
              </a:ext>
            </a:extLst>
          </p:cNvPr>
          <p:cNvSpPr/>
          <p:nvPr userDrawn="1"/>
        </p:nvSpPr>
        <p:spPr>
          <a:xfrm>
            <a:off x="5434251" y="2794058"/>
            <a:ext cx="1781441" cy="205120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0" name="Freeform: Shape 29">
            <a:extLst>
              <a:ext uri="{FF2B5EF4-FFF2-40B4-BE49-F238E27FC236}">
                <a16:creationId xmlns:a16="http://schemas.microsoft.com/office/drawing/2014/main" id="{74E0B8B0-45C7-4733-BBDC-B82F9307E431}"/>
              </a:ext>
            </a:extLst>
          </p:cNvPr>
          <p:cNvSpPr/>
          <p:nvPr userDrawn="1"/>
        </p:nvSpPr>
        <p:spPr>
          <a:xfrm>
            <a:off x="6330547" y="1257785"/>
            <a:ext cx="1781441" cy="205120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1" name="Freeform: Shape 30">
            <a:extLst>
              <a:ext uri="{FF2B5EF4-FFF2-40B4-BE49-F238E27FC236}">
                <a16:creationId xmlns:a16="http://schemas.microsoft.com/office/drawing/2014/main" id="{F0BBECC2-631C-4C53-A9E8-6C87D48A3B01}"/>
              </a:ext>
            </a:extLst>
          </p:cNvPr>
          <p:cNvSpPr/>
          <p:nvPr userDrawn="1"/>
        </p:nvSpPr>
        <p:spPr>
          <a:xfrm>
            <a:off x="956084" y="1250269"/>
            <a:ext cx="5364576" cy="2052713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274DD645-8640-45D5-9B60-F31EC01D3CC0}"/>
              </a:ext>
            </a:extLst>
          </p:cNvPr>
          <p:cNvSpPr/>
          <p:nvPr userDrawn="1"/>
        </p:nvSpPr>
        <p:spPr>
          <a:xfrm>
            <a:off x="6330735" y="1258106"/>
            <a:ext cx="1780162" cy="1546698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3" name="Freeform: Shape 34">
            <a:extLst>
              <a:ext uri="{FF2B5EF4-FFF2-40B4-BE49-F238E27FC236}">
                <a16:creationId xmlns:a16="http://schemas.microsoft.com/office/drawing/2014/main" id="{71C09F09-7119-47FD-8E60-E4A92C9A3119}"/>
              </a:ext>
            </a:extLst>
          </p:cNvPr>
          <p:cNvSpPr/>
          <p:nvPr userDrawn="1"/>
        </p:nvSpPr>
        <p:spPr>
          <a:xfrm flipH="1">
            <a:off x="8036626" y="1682600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4" name="Freeform: Shape 45">
            <a:extLst>
              <a:ext uri="{FF2B5EF4-FFF2-40B4-BE49-F238E27FC236}">
                <a16:creationId xmlns:a16="http://schemas.microsoft.com/office/drawing/2014/main" id="{E99BCE04-19B9-4541-925F-AC59CF760E7F}"/>
              </a:ext>
            </a:extLst>
          </p:cNvPr>
          <p:cNvSpPr/>
          <p:nvPr userDrawn="1"/>
        </p:nvSpPr>
        <p:spPr>
          <a:xfrm flipH="1">
            <a:off x="7150918" y="1178324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5" name="Freeform: Shape 46">
            <a:extLst>
              <a:ext uri="{FF2B5EF4-FFF2-40B4-BE49-F238E27FC236}">
                <a16:creationId xmlns:a16="http://schemas.microsoft.com/office/drawing/2014/main" id="{F2B610BB-26F6-44A5-B7DB-CEEDCAE916ED}"/>
              </a:ext>
            </a:extLst>
          </p:cNvPr>
          <p:cNvSpPr/>
          <p:nvPr userDrawn="1"/>
        </p:nvSpPr>
        <p:spPr>
          <a:xfrm flipH="1">
            <a:off x="6246128" y="1693782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6" name="Freeform: Shape 47">
            <a:extLst>
              <a:ext uri="{FF2B5EF4-FFF2-40B4-BE49-F238E27FC236}">
                <a16:creationId xmlns:a16="http://schemas.microsoft.com/office/drawing/2014/main" id="{C979636C-DE09-47B7-8972-BAE28DFA91DF}"/>
              </a:ext>
            </a:extLst>
          </p:cNvPr>
          <p:cNvSpPr/>
          <p:nvPr userDrawn="1"/>
        </p:nvSpPr>
        <p:spPr>
          <a:xfrm flipH="1">
            <a:off x="6250095" y="2708141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7" name="Freeform: Shape 48">
            <a:extLst>
              <a:ext uri="{FF2B5EF4-FFF2-40B4-BE49-F238E27FC236}">
                <a16:creationId xmlns:a16="http://schemas.microsoft.com/office/drawing/2014/main" id="{01B12467-C508-4D89-94B3-6D23C6199703}"/>
              </a:ext>
            </a:extLst>
          </p:cNvPr>
          <p:cNvSpPr/>
          <p:nvPr userDrawn="1"/>
        </p:nvSpPr>
        <p:spPr>
          <a:xfrm flipH="1">
            <a:off x="5359512" y="3218145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8" name="Freeform: Shape 49">
            <a:extLst>
              <a:ext uri="{FF2B5EF4-FFF2-40B4-BE49-F238E27FC236}">
                <a16:creationId xmlns:a16="http://schemas.microsoft.com/office/drawing/2014/main" id="{9EA72422-90A8-454F-8133-112CD2B85BEA}"/>
              </a:ext>
            </a:extLst>
          </p:cNvPr>
          <p:cNvSpPr/>
          <p:nvPr userDrawn="1"/>
        </p:nvSpPr>
        <p:spPr>
          <a:xfrm flipH="1">
            <a:off x="4453385" y="2710043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9" name="Freeform: Shape 50">
            <a:extLst>
              <a:ext uri="{FF2B5EF4-FFF2-40B4-BE49-F238E27FC236}">
                <a16:creationId xmlns:a16="http://schemas.microsoft.com/office/drawing/2014/main" id="{3C67727D-D0D9-4CA6-99EE-0B89D465A706}"/>
              </a:ext>
            </a:extLst>
          </p:cNvPr>
          <p:cNvSpPr/>
          <p:nvPr userDrawn="1"/>
        </p:nvSpPr>
        <p:spPr>
          <a:xfrm flipH="1">
            <a:off x="4463995" y="1688475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0" name="Freeform: Shape 51">
            <a:extLst>
              <a:ext uri="{FF2B5EF4-FFF2-40B4-BE49-F238E27FC236}">
                <a16:creationId xmlns:a16="http://schemas.microsoft.com/office/drawing/2014/main" id="{C88A67D0-B01F-4CC8-B248-2CF85911F456}"/>
              </a:ext>
            </a:extLst>
          </p:cNvPr>
          <p:cNvSpPr/>
          <p:nvPr userDrawn="1"/>
        </p:nvSpPr>
        <p:spPr>
          <a:xfrm flipH="1">
            <a:off x="3583617" y="1174328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1" name="Freeform: Shape 52">
            <a:extLst>
              <a:ext uri="{FF2B5EF4-FFF2-40B4-BE49-F238E27FC236}">
                <a16:creationId xmlns:a16="http://schemas.microsoft.com/office/drawing/2014/main" id="{DBF6CA39-E979-4287-833E-20A9B455F7D6}"/>
              </a:ext>
            </a:extLst>
          </p:cNvPr>
          <p:cNvSpPr/>
          <p:nvPr userDrawn="1"/>
        </p:nvSpPr>
        <p:spPr>
          <a:xfrm flipH="1">
            <a:off x="2674382" y="1685867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2" name="Freeform: Shape 53">
            <a:extLst>
              <a:ext uri="{FF2B5EF4-FFF2-40B4-BE49-F238E27FC236}">
                <a16:creationId xmlns:a16="http://schemas.microsoft.com/office/drawing/2014/main" id="{9EAA4E60-7510-4920-A426-5630491CFAC2}"/>
              </a:ext>
            </a:extLst>
          </p:cNvPr>
          <p:cNvSpPr/>
          <p:nvPr userDrawn="1"/>
        </p:nvSpPr>
        <p:spPr>
          <a:xfrm flipH="1">
            <a:off x="2674464" y="2710043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3" name="Freeform: Shape 54">
            <a:extLst>
              <a:ext uri="{FF2B5EF4-FFF2-40B4-BE49-F238E27FC236}">
                <a16:creationId xmlns:a16="http://schemas.microsoft.com/office/drawing/2014/main" id="{322F7ECD-1942-42EE-B5E0-FC1E0206BFFD}"/>
              </a:ext>
            </a:extLst>
          </p:cNvPr>
          <p:cNvSpPr/>
          <p:nvPr userDrawn="1"/>
        </p:nvSpPr>
        <p:spPr>
          <a:xfrm flipH="1">
            <a:off x="1789739" y="2222088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4" name="Freeform: Shape 55">
            <a:extLst>
              <a:ext uri="{FF2B5EF4-FFF2-40B4-BE49-F238E27FC236}">
                <a16:creationId xmlns:a16="http://schemas.microsoft.com/office/drawing/2014/main" id="{2465D6BD-72DA-4C13-97C2-7CF8D7F2F0C4}"/>
              </a:ext>
            </a:extLst>
          </p:cNvPr>
          <p:cNvSpPr/>
          <p:nvPr userDrawn="1"/>
        </p:nvSpPr>
        <p:spPr>
          <a:xfrm flipH="1">
            <a:off x="892727" y="2709158"/>
            <a:ext cx="153234" cy="1773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5" name="Content placeholder 47" descr="Click icon to add picture">
            <a:extLst>
              <a:ext uri="{FF2B5EF4-FFF2-40B4-BE49-F238E27FC236}">
                <a16:creationId xmlns:a16="http://schemas.microsoft.com/office/drawing/2014/main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30353" y="2898753"/>
            <a:ext cx="1408181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6" name="Content placeholder 47">
            <a:extLst>
              <a:ext uri="{FF2B5EF4-FFF2-40B4-BE49-F238E27FC236}">
                <a16:creationId xmlns:a16="http://schemas.microsoft.com/office/drawing/2014/main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30353" y="3335310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7" name="Content placeholder 47" descr="Click icon to add picture">
            <a:extLst>
              <a:ext uri="{FF2B5EF4-FFF2-40B4-BE49-F238E27FC236}">
                <a16:creationId xmlns:a16="http://schemas.microsoft.com/office/drawing/2014/main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17457" y="1766733"/>
            <a:ext cx="1408181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8" name="Content placeholder 47">
            <a:extLst>
              <a:ext uri="{FF2B5EF4-FFF2-40B4-BE49-F238E27FC236}">
                <a16:creationId xmlns:a16="http://schemas.microsoft.com/office/drawing/2014/main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17457" y="2203290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9" name="Content placeholder 47" descr="Click icon to add picture">
            <a:extLst>
              <a:ext uri="{FF2B5EF4-FFF2-40B4-BE49-F238E27FC236}">
                <a16:creationId xmlns:a16="http://schemas.microsoft.com/office/drawing/2014/main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30423" y="3351811"/>
            <a:ext cx="1408181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0" name="Content placeholder 47">
            <a:extLst>
              <a:ext uri="{FF2B5EF4-FFF2-40B4-BE49-F238E27FC236}">
                <a16:creationId xmlns:a16="http://schemas.microsoft.com/office/drawing/2014/main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30423" y="3788368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1" name="Content placeholder 47" descr="Click icon to add picture">
            <a:extLst>
              <a:ext uri="{FF2B5EF4-FFF2-40B4-BE49-F238E27FC236}">
                <a16:creationId xmlns:a16="http://schemas.microsoft.com/office/drawing/2014/main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26456" y="3351811"/>
            <a:ext cx="1408181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2" name="Content placeholder 47">
            <a:extLst>
              <a:ext uri="{FF2B5EF4-FFF2-40B4-BE49-F238E27FC236}">
                <a16:creationId xmlns:a16="http://schemas.microsoft.com/office/drawing/2014/main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626456" y="3788368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3" name="Content placeholder 47" descr="Click icon to add picture">
            <a:extLst>
              <a:ext uri="{FF2B5EF4-FFF2-40B4-BE49-F238E27FC236}">
                <a16:creationId xmlns:a16="http://schemas.microsoft.com/office/drawing/2014/main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51039" y="1766733"/>
            <a:ext cx="1408181" cy="3797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4" name="Content placeholder 47">
            <a:extLst>
              <a:ext uri="{FF2B5EF4-FFF2-40B4-BE49-F238E27FC236}">
                <a16:creationId xmlns:a16="http://schemas.microsoft.com/office/drawing/2014/main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51039" y="2203290"/>
            <a:ext cx="1408181" cy="379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86" y="545029"/>
            <a:ext cx="7886700" cy="903794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67734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 flipH="1">
            <a:off x="576968" y="332607"/>
            <a:ext cx="1414771" cy="165989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000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 flipH="1">
            <a:off x="587359" y="3043428"/>
            <a:ext cx="1414769" cy="165989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 flipH="1">
            <a:off x="0" y="2782494"/>
            <a:ext cx="868461" cy="1127123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Subtitle 47" descr="Click icon to add picture">
            <a:extLst>
              <a:ext uri="{FF2B5EF4-FFF2-40B4-BE49-F238E27FC236}">
                <a16:creationId xmlns:a16="http://schemas.microsoft.com/office/drawing/2014/main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13029" y="2719199"/>
            <a:ext cx="1990159" cy="4409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13029" y="3184888"/>
            <a:ext cx="1990159" cy="1295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Picture placeholder">
            <a:extLst>
              <a:ext uri="{FF2B5EF4-FFF2-40B4-BE49-F238E27FC236}">
                <a16:creationId xmlns:a16="http://schemas.microsoft.com/office/drawing/2014/main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341128" y="1722094"/>
            <a:ext cx="1414770" cy="160850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028" y="1268159"/>
            <a:ext cx="4949572" cy="994172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47" descr="Click icon to add picture">
            <a:extLst>
              <a:ext uri="{FF2B5EF4-FFF2-40B4-BE49-F238E27FC236}">
                <a16:creationId xmlns:a16="http://schemas.microsoft.com/office/drawing/2014/main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858630" y="2719199"/>
            <a:ext cx="1990159" cy="4409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858630" y="3184888"/>
            <a:ext cx="1990159" cy="1295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01419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946AB17-3782-8412-C51A-DE10A0637453}"/>
              </a:ext>
            </a:extLst>
          </p:cNvPr>
          <p:cNvSpPr/>
          <p:nvPr userDrawn="1"/>
        </p:nvSpPr>
        <p:spPr>
          <a:xfrm>
            <a:off x="0" y="2145590"/>
            <a:ext cx="1770772" cy="2757399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760675" y="3939953"/>
            <a:ext cx="1283074" cy="1194955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2" name="Content Placeholder 47" descr="Click icon to add picture">
            <a:extLst>
              <a:ext uri="{FF2B5EF4-FFF2-40B4-BE49-F238E27FC236}">
                <a16:creationId xmlns:a16="http://schemas.microsoft.com/office/drawing/2014/main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53707" y="768928"/>
            <a:ext cx="3872032" cy="3155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53706" y="1101802"/>
            <a:ext cx="3872032" cy="112962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53707" y="2238514"/>
            <a:ext cx="3872032" cy="3155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53706" y="3448105"/>
            <a:ext cx="3872032" cy="31604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53706" y="2564763"/>
            <a:ext cx="3872032" cy="88334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53706" y="3781441"/>
            <a:ext cx="3872032" cy="122695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1973918" y="3524290"/>
            <a:ext cx="501611" cy="588520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99" y="530329"/>
            <a:ext cx="2995630" cy="170818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550629" y="856252"/>
            <a:ext cx="380834" cy="424412"/>
          </a:xfrm>
        </p:spPr>
        <p:txBody>
          <a:bodyPr lIns="0" rIns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543529" y="2329237"/>
            <a:ext cx="402203" cy="424412"/>
          </a:xfrm>
        </p:spPr>
        <p:txBody>
          <a:bodyPr lIns="0" rIns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535552" y="3537031"/>
            <a:ext cx="402203" cy="424412"/>
          </a:xfrm>
        </p:spPr>
        <p:txBody>
          <a:bodyPr lIns="0" rIns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04053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619868" y="396861"/>
            <a:ext cx="3186655" cy="354834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8070" y="2439840"/>
            <a:ext cx="3719867" cy="15053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</a:extLst>
          </p:cNvPr>
          <p:cNvSpPr/>
          <p:nvPr userDrawn="1"/>
        </p:nvSpPr>
        <p:spPr>
          <a:xfrm flipH="1">
            <a:off x="5550729" y="3381544"/>
            <a:ext cx="1010760" cy="118588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</a:extLst>
          </p:cNvPr>
          <p:cNvSpPr/>
          <p:nvPr userDrawn="1"/>
        </p:nvSpPr>
        <p:spPr>
          <a:xfrm>
            <a:off x="4890762" y="3579679"/>
            <a:ext cx="497536" cy="56919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70" y="1873117"/>
            <a:ext cx="7367999" cy="99417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986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307764" y="9327"/>
            <a:ext cx="1091641" cy="764345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184615" y="337503"/>
            <a:ext cx="1091641" cy="950022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309164" y="852353"/>
            <a:ext cx="1091641" cy="950022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185053" y="1359328"/>
            <a:ext cx="1091641" cy="950022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2965329" y="3436628"/>
            <a:ext cx="1091641" cy="950022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2966822" y="4464103"/>
            <a:ext cx="1091641" cy="69941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087997" y="3934082"/>
            <a:ext cx="1091641" cy="950022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075358" y="2910465"/>
            <a:ext cx="1091641" cy="950022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2777" y="336098"/>
            <a:ext cx="509153" cy="950022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185265" y="2387095"/>
            <a:ext cx="1091641" cy="950022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4751236" y="4471678"/>
            <a:ext cx="1091641" cy="67617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066211" y="1876573"/>
            <a:ext cx="1099380" cy="967046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93333" y="1870039"/>
            <a:ext cx="1099380" cy="967046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863559" y="3929010"/>
            <a:ext cx="1099380" cy="967046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961449" y="2396196"/>
            <a:ext cx="1099380" cy="967046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2320493"/>
            <a:ext cx="2275609" cy="14098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0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277654"/>
            <a:ext cx="3791774" cy="994172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4904" y="1361313"/>
            <a:ext cx="523079" cy="950022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1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0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7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2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2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0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29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953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627" y="4663440"/>
            <a:ext cx="343944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accent6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" y="466344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2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  <p15:guide id="3" pos="5640">
          <p15:clr>
            <a:srgbClr val="F26B43"/>
          </p15:clr>
        </p15:guide>
        <p15:guide id="4" pos="1656">
          <p15:clr>
            <a:srgbClr val="F26B43"/>
          </p15:clr>
        </p15:guide>
        <p15:guide id="5" pos="5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jfif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4.jpeg"/><Relationship Id="rId39" Type="http://schemas.openxmlformats.org/officeDocument/2006/relationships/image" Target="../media/image57.png"/><Relationship Id="rId21" Type="http://schemas.openxmlformats.org/officeDocument/2006/relationships/image" Target="../media/image40.jpeg"/><Relationship Id="rId34" Type="http://schemas.openxmlformats.org/officeDocument/2006/relationships/image" Target="../media/image52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gif"/><Relationship Id="rId20" Type="http://schemas.openxmlformats.org/officeDocument/2006/relationships/image" Target="../media/image39.emf"/><Relationship Id="rId29" Type="http://schemas.openxmlformats.org/officeDocument/2006/relationships/image" Target="../media/image47.png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24" Type="http://schemas.openxmlformats.org/officeDocument/2006/relationships/hyperlink" Target="http://www.emerson.com/" TargetMode="External"/><Relationship Id="rId32" Type="http://schemas.openxmlformats.org/officeDocument/2006/relationships/image" Target="../media/image50.jpeg"/><Relationship Id="rId37" Type="http://schemas.openxmlformats.org/officeDocument/2006/relationships/image" Target="../media/image55.png"/><Relationship Id="rId40" Type="http://schemas.openxmlformats.org/officeDocument/2006/relationships/image" Target="../media/image58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9.jpeg"/><Relationship Id="rId19" Type="http://schemas.openxmlformats.org/officeDocument/2006/relationships/image" Target="../media/image38.emf"/><Relationship Id="rId31" Type="http://schemas.openxmlformats.org/officeDocument/2006/relationships/image" Target="../media/image49.png"/><Relationship Id="rId4" Type="http://schemas.openxmlformats.org/officeDocument/2006/relationships/image" Target="../media/image24.png"/><Relationship Id="rId9" Type="http://schemas.openxmlformats.org/officeDocument/2006/relationships/hyperlink" Target="http://www.dunia.ae/dunia/index.htm" TargetMode="External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Relationship Id="rId27" Type="http://schemas.openxmlformats.org/officeDocument/2006/relationships/image" Target="../media/image45.jpe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>
            <a:off x="475573" y="3269400"/>
            <a:ext cx="7119225" cy="8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GB" sz="2400" kern="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Process </a:t>
            </a:r>
            <a:r>
              <a:rPr lang="en-GB" sz="2400" kern="0" dirty="0">
                <a:solidFill>
                  <a:srgbClr val="FFFF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|</a:t>
            </a:r>
            <a:r>
              <a:rPr lang="en-GB" sz="2400" kern="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Technology </a:t>
            </a:r>
            <a:r>
              <a:rPr lang="en-GB" sz="2400" kern="0" dirty="0">
                <a:solidFill>
                  <a:srgbClr val="FFFF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|</a:t>
            </a:r>
            <a:r>
              <a:rPr lang="en-GB" sz="2400" kern="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People </a:t>
            </a:r>
            <a:r>
              <a:rPr lang="en-GB" sz="2400" kern="0" dirty="0">
                <a:solidFill>
                  <a:srgbClr val="FFFF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|</a:t>
            </a:r>
            <a:r>
              <a:rPr lang="en-GB" sz="2400" kern="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Outsourcing </a:t>
            </a:r>
            <a:r>
              <a:rPr lang="en-GB" sz="2400" kern="0" dirty="0">
                <a:solidFill>
                  <a:srgbClr val="FFFF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|</a:t>
            </a:r>
            <a:r>
              <a:rPr lang="en-GB" sz="2400" kern="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Managed Solutions</a:t>
            </a:r>
            <a:endParaRPr sz="2400" kern="0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cxnSp>
        <p:nvCxnSpPr>
          <p:cNvPr id="91" name="Google Shape;91;p13"/>
          <p:cNvCxnSpPr>
            <a:cxnSpLocks/>
          </p:cNvCxnSpPr>
          <p:nvPr/>
        </p:nvCxnSpPr>
        <p:spPr>
          <a:xfrm>
            <a:off x="475573" y="4178042"/>
            <a:ext cx="6898704" cy="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Google Shape;92;p13"/>
          <p:cNvSpPr txBox="1"/>
          <p:nvPr/>
        </p:nvSpPr>
        <p:spPr>
          <a:xfrm>
            <a:off x="475573" y="4278707"/>
            <a:ext cx="4531275" cy="54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</a:pPr>
            <a:r>
              <a:rPr lang="en-GB" sz="1125" kern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Building 4, Ground Floor, Dubai Outsource City, Dubai, UAE</a:t>
            </a:r>
          </a:p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</a:pPr>
            <a:r>
              <a:rPr lang="en-GB" sz="1125" kern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www.backofficeme.com | enquiry@backofficeme.com</a:t>
            </a:r>
            <a:endParaRPr sz="900" kern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" name="Picture 3" descr="Back Office FZ LLC">
            <a:extLst>
              <a:ext uri="{FF2B5EF4-FFF2-40B4-BE49-F238E27FC236}">
                <a16:creationId xmlns:a16="http://schemas.microsoft.com/office/drawing/2014/main" id="{1C2AFB45-DF69-CA71-C189-EDE9F6E49C4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3" y="241124"/>
            <a:ext cx="1612645" cy="739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065F-9EC4-4933-8310-2C627D3C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27" y="541153"/>
            <a:ext cx="8167347" cy="582797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2700" b="0" dirty="0">
                <a:latin typeface="Poppins" panose="00000500000000000000" pitchFamily="2" charset="0"/>
                <a:cs typeface="Poppins" panose="00000500000000000000" pitchFamily="2" charset="0"/>
              </a:rPr>
              <a:t>Generic Scanning Workflow</a:t>
            </a:r>
          </a:p>
        </p:txBody>
      </p:sp>
      <p:pic>
        <p:nvPicPr>
          <p:cNvPr id="5" name="Picture 3" descr="process 3.JPG">
            <a:extLst>
              <a:ext uri="{FF2B5EF4-FFF2-40B4-BE49-F238E27FC236}">
                <a16:creationId xmlns:a16="http://schemas.microsoft.com/office/drawing/2014/main" id="{30BC9C3B-FFDE-4A21-9AC0-6427728F2946}"/>
              </a:ext>
            </a:extLst>
          </p:cNvPr>
          <p:cNvPicPr>
            <a:picLocks noGrp="1" noChangeAspect="1"/>
          </p:cNvPicPr>
          <p:nvPr>
            <p:ph type="tbl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366" y="1211262"/>
            <a:ext cx="6833977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80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1C79-39ED-48F6-B311-6000604A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2814636"/>
            <a:ext cx="2523757" cy="1839516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2700" dirty="0"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Doc Drive – Document Management System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365555FB-7FBC-4F34-BCD1-730EC90B1E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b="32741"/>
          <a:stretch/>
        </p:blipFill>
        <p:spPr>
          <a:xfrm>
            <a:off x="20" y="10"/>
            <a:ext cx="9143980" cy="278294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46095-B191-4CA1-BF05-601006597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7986" y="2814637"/>
            <a:ext cx="5823614" cy="2119313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85743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A proprietary document management system that is customized as per the client’s requirements.</a:t>
            </a:r>
          </a:p>
          <a:p>
            <a:pPr marL="285743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Two options, Client-Server basis or Web based modules. </a:t>
            </a:r>
          </a:p>
          <a:p>
            <a:pPr marL="285743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Functionalities based on user login, enabling or controlling document access, print, email, etc.</a:t>
            </a:r>
          </a:p>
          <a:p>
            <a:pPr marL="285743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Detail administration and users reporting</a:t>
            </a:r>
          </a:p>
          <a:p>
            <a:pPr marL="285743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Annual upgrades – keeping abreast with the changing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614855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1143000" y="193675"/>
            <a:ext cx="6858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Records Management – Summary &amp; Experience</a:t>
            </a:r>
          </a:p>
        </p:txBody>
      </p:sp>
      <p:pic>
        <p:nvPicPr>
          <p:cNvPr id="32" name="Picture Placeholder 31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02A7929-ADDF-BE4F-DF4B-494148A93EC6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r="14083"/>
          <a:stretch>
            <a:fillRect/>
          </a:stretch>
        </p:blipFill>
        <p:spPr>
          <a:xfrm>
            <a:off x="977826" y="1920265"/>
            <a:ext cx="1776046" cy="157663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CA0DB-8757-539A-E0D7-0AC596C97C1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3301" y="3638549"/>
            <a:ext cx="1985097" cy="379799"/>
          </a:xfrm>
        </p:spPr>
        <p:txBody>
          <a:bodyPr/>
          <a:lstStyle/>
          <a:p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Physical Documents Management</a:t>
            </a:r>
            <a:endParaRPr lang="en-AE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1C50C-E709-76B8-88D9-9B1E3710B34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79085" y="4096951"/>
            <a:ext cx="1573529" cy="379799"/>
          </a:xfrm>
        </p:spPr>
        <p:txBody>
          <a:bodyPr/>
          <a:lstStyle/>
          <a:p>
            <a:r>
              <a:rPr lang="en-GB" sz="1100" dirty="0">
                <a:latin typeface="Poppins" panose="00000500000000000000" pitchFamily="2" charset="0"/>
                <a:cs typeface="Poppins" panose="00000500000000000000" pitchFamily="2" charset="0"/>
              </a:rPr>
              <a:t>Managing Storage of 700,000+ Boxes</a:t>
            </a:r>
          </a:p>
        </p:txBody>
      </p:sp>
      <p:pic>
        <p:nvPicPr>
          <p:cNvPr id="34" name="Picture Placeholder 33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1CDE7554-0190-858A-9FC2-23C55F5A15C5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b="5396"/>
          <a:stretch>
            <a:fillRect/>
          </a:stretch>
        </p:blipFill>
        <p:spPr>
          <a:xfrm>
            <a:off x="3797300" y="1381125"/>
            <a:ext cx="1776413" cy="1576388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D9E41E5-8C65-CB96-AA28-09267E893FB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847856" y="3105150"/>
            <a:ext cx="1674788" cy="379799"/>
          </a:xfrm>
        </p:spPr>
        <p:txBody>
          <a:bodyPr/>
          <a:lstStyle/>
          <a:p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Document Imaging &amp; Scanning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283279A-8F7A-1B3C-65F7-599A42EF466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3898486" y="3562350"/>
            <a:ext cx="1573529" cy="379799"/>
          </a:xfrm>
        </p:spPr>
        <p:txBody>
          <a:bodyPr/>
          <a:lstStyle/>
          <a:p>
            <a:r>
              <a:rPr lang="en-GB" sz="1100" dirty="0">
                <a:latin typeface="Poppins" panose="00000500000000000000" pitchFamily="2" charset="0"/>
                <a:cs typeface="Poppins" panose="00000500000000000000" pitchFamily="2" charset="0"/>
              </a:rPr>
              <a:t>Digitization of 200 Million Documents</a:t>
            </a:r>
          </a:p>
          <a:p>
            <a:endParaRPr lang="en-AE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8" name="Picture Placeholder 37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AEC2BBFF-5E0E-03D0-4D44-C46DE9733004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b="597"/>
          <a:stretch>
            <a:fillRect/>
          </a:stretch>
        </p:blipFill>
        <p:spPr>
          <a:xfrm>
            <a:off x="6757988" y="1920875"/>
            <a:ext cx="1776412" cy="157638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9822BD-E347-4F9E-11A3-16CC580B7D1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859613" y="3638549"/>
            <a:ext cx="1573529" cy="379799"/>
          </a:xfrm>
        </p:spPr>
        <p:txBody>
          <a:bodyPr/>
          <a:lstStyle/>
          <a:p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Proprietary EDMS</a:t>
            </a:r>
            <a:endParaRPr lang="en-AE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952631-4153-4723-AD6E-5A14E807F1A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859613" y="4096951"/>
            <a:ext cx="1573529" cy="379799"/>
          </a:xfrm>
        </p:spPr>
        <p:txBody>
          <a:bodyPr/>
          <a:lstStyle/>
          <a:p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Handle Over 16 Million Transactions Annually</a:t>
            </a:r>
          </a:p>
          <a:p>
            <a:endParaRPr lang="en-AE" sz="11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10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ppins SemiBold" panose="00000700000000000000" pitchFamily="2" charset="0"/>
                <a:cs typeface="Poppins SemiBold" panose="00000700000000000000" pitchFamily="2" charset="0"/>
              </a:rPr>
              <a:t>Thank you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93E4D5-4AD0-4740-096D-6822944C8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0" y="2320493"/>
            <a:ext cx="3253740" cy="1409843"/>
          </a:xfrm>
        </p:spPr>
        <p:txBody>
          <a:bodyPr/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Zeeshan Saeed</a:t>
            </a:r>
          </a:p>
          <a:p>
            <a:pPr lvl="0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Zeeshan.Saeed@BackOfficeME.com</a:t>
            </a:r>
          </a:p>
          <a:p>
            <a:pPr lvl="0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www.backofficeme.com</a:t>
            </a:r>
          </a:p>
          <a:p>
            <a:endParaRPr lang="en-US" dirty="0"/>
          </a:p>
        </p:txBody>
      </p:sp>
      <p:pic>
        <p:nvPicPr>
          <p:cNvPr id="5" name="Picture Placeholder 4" descr="A picture containing outdoor, building, city, resort&#10;&#10;Description automatically generated">
            <a:extLst>
              <a:ext uri="{FF2B5EF4-FFF2-40B4-BE49-F238E27FC236}">
                <a16:creationId xmlns:a16="http://schemas.microsoft.com/office/drawing/2014/main" id="{4AAE9EBF-955A-CFDF-9286-D9085A40A66A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2"/>
          <a:srcRect l="24713" r="24713"/>
          <a:stretch>
            <a:fillRect/>
          </a:stretch>
        </p:blipFill>
        <p:spPr/>
      </p:pic>
      <p:pic>
        <p:nvPicPr>
          <p:cNvPr id="9" name="Picture Placeholder 8" descr="A picture containing person, table, indoor, computer&#10;&#10;Description automatically generated">
            <a:extLst>
              <a:ext uri="{FF2B5EF4-FFF2-40B4-BE49-F238E27FC236}">
                <a16:creationId xmlns:a16="http://schemas.microsoft.com/office/drawing/2014/main" id="{9A9DD0B2-5B0C-E182-8C9C-87A153748089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/>
          <a:srcRect l="15815" r="15815"/>
          <a:stretch>
            <a:fillRect/>
          </a:stretch>
        </p:blipFill>
        <p:spPr/>
      </p:pic>
      <p:pic>
        <p:nvPicPr>
          <p:cNvPr id="13" name="Picture Placeholder 12" descr="A picture containing text, indoor, green, area&#10;&#10;Description automatically generated">
            <a:extLst>
              <a:ext uri="{FF2B5EF4-FFF2-40B4-BE49-F238E27FC236}">
                <a16:creationId xmlns:a16="http://schemas.microsoft.com/office/drawing/2014/main" id="{CB81641C-10A5-6F85-C836-EB03D042F8E6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4"/>
          <a:srcRect l="18030" r="18030"/>
          <a:stretch>
            <a:fillRect/>
          </a:stretch>
        </p:blipFill>
        <p:spPr/>
      </p:pic>
      <p:pic>
        <p:nvPicPr>
          <p:cNvPr id="20" name="Picture Placeholder 1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F6001A2-2AA7-8800-CA04-60F0EFBE8A1B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5"/>
          <a:srcRect l="13699" r="13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18689D-402F-F4C9-EE9B-7F472A857CFF}"/>
              </a:ext>
            </a:extLst>
          </p:cNvPr>
          <p:cNvSpPr txBox="1"/>
          <p:nvPr/>
        </p:nvSpPr>
        <p:spPr>
          <a:xfrm>
            <a:off x="192641" y="2705988"/>
            <a:ext cx="3467604" cy="199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1125" kern="0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We provide business, process and technology outsourcing services, including but not limited to, contact center, custom-built software solutions, records management and HR outsourcing solutions.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125" kern="0" dirty="0">
              <a:solidFill>
                <a:srgbClr val="7F7F7F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1125" kern="0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For over 18 years, Back Office has been a trusted partner to provide managed solutions to banking, health care, retail, FMCG, consumer electronics, manufacturing, and services verticals.</a:t>
            </a:r>
            <a:endParaRPr lang="en-US" sz="1125" kern="0" dirty="0">
              <a:solidFill>
                <a:srgbClr val="7F7F7F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DF64211-DCD8-B458-DBD2-EBDA7AE3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40" y="2025084"/>
            <a:ext cx="3409244" cy="68090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About Back Office</a:t>
            </a:r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EA3BB9-F064-CFBE-C0BE-BB7A22A4DC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E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18+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Years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024C77-A2F8-1ABA-5412-E6BB88B5FA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E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100+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Corporate Clients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41202DB-E499-EB19-8A48-A3301DA59E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E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 Offices </a:t>
            </a:r>
            <a:r>
              <a:rPr lang="en-US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DXB | KHI | LHR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5402852-C1AD-6A4E-DAA7-0AE582A742F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E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350+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Employees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1D337-2A3C-A0FB-A6CD-5E4B9D6DFD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E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ISO Certified </a:t>
            </a:r>
            <a:r>
              <a:rPr lang="en-US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27001:2013</a:t>
            </a:r>
          </a:p>
        </p:txBody>
      </p:sp>
      <p:sp>
        <p:nvSpPr>
          <p:cNvPr id="21" name="Footer Placeholder 19">
            <a:extLst>
              <a:ext uri="{FF2B5EF4-FFF2-40B4-BE49-F238E27FC236}">
                <a16:creationId xmlns:a16="http://schemas.microsoft.com/office/drawing/2014/main" id="{A6E539FA-B60E-5585-524F-1BFA8C5B3E2F}"/>
              </a:ext>
            </a:extLst>
          </p:cNvPr>
          <p:cNvSpPr txBox="1">
            <a:spLocks/>
          </p:cNvSpPr>
          <p:nvPr/>
        </p:nvSpPr>
        <p:spPr>
          <a:xfrm>
            <a:off x="365024" y="4564290"/>
            <a:ext cx="3086100" cy="273844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6" name="Picture 5" descr="Description: BackOfiice Logo">
            <a:extLst>
              <a:ext uri="{FF2B5EF4-FFF2-40B4-BE49-F238E27FC236}">
                <a16:creationId xmlns:a16="http://schemas.microsoft.com/office/drawing/2014/main" id="{3E28D01E-21F5-A185-FA72-69EF10963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689" t="4" r="34019" b="65338"/>
          <a:stretch/>
        </p:blipFill>
        <p:spPr bwMode="auto">
          <a:xfrm>
            <a:off x="679400" y="962436"/>
            <a:ext cx="1001554" cy="480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3702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446CC6CC-33D7-4181-9969-72896FDB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Our Core</a:t>
            </a:r>
            <a:r>
              <a:rPr lang="en-US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Team</a:t>
            </a:r>
          </a:p>
        </p:txBody>
      </p:sp>
      <p:pic>
        <p:nvPicPr>
          <p:cNvPr id="7" name="Picture Placeholder 6" descr="A person with a beard and glasses&#10;&#10;Description automatically generated with medium confidence">
            <a:extLst>
              <a:ext uri="{FF2B5EF4-FFF2-40B4-BE49-F238E27FC236}">
                <a16:creationId xmlns:a16="http://schemas.microsoft.com/office/drawing/2014/main" id="{4B23083E-D6B3-3F18-2056-2B0ED9396B55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3"/>
          <a:srcRect l="-1520" t="15847" r="1520" b="34540"/>
          <a:stretch/>
        </p:blipFill>
        <p:spPr>
          <a:xfrm>
            <a:off x="128868" y="1920265"/>
            <a:ext cx="1776046" cy="157663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BD53F-D255-3797-F9DC-749DBF8EDF8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3272" y="3573217"/>
            <a:ext cx="1573529" cy="379799"/>
          </a:xfrm>
        </p:spPr>
        <p:txBody>
          <a:bodyPr anchor="b"/>
          <a:lstStyle/>
          <a:p>
            <a:r>
              <a:rPr lang="en-US" sz="105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Jehangir Makhdum</a:t>
            </a:r>
            <a:endParaRPr lang="en-US" sz="105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7BA33-7687-746F-7A99-5769ACAA19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03271" y="3971386"/>
            <a:ext cx="1573529" cy="379799"/>
          </a:xfrm>
        </p:spPr>
        <p:txBody>
          <a:bodyPr anchor="t"/>
          <a:lstStyle/>
          <a:p>
            <a:r>
              <a:rPr lang="en-US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Managing Director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77216C-99F2-F20D-361E-FC77B2A1C2D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78896" y="3034375"/>
            <a:ext cx="1573529" cy="379799"/>
          </a:xfrm>
        </p:spPr>
        <p:txBody>
          <a:bodyPr anchor="b"/>
          <a:lstStyle/>
          <a:p>
            <a:r>
              <a:rPr lang="en-US" sz="105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 Kazmi</a:t>
            </a:r>
            <a:endParaRPr lang="en-US" sz="105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73DA38-7DA2-CC40-82FC-BFB56BC10F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904505" y="3432543"/>
            <a:ext cx="1722309" cy="379799"/>
          </a:xfrm>
        </p:spPr>
        <p:txBody>
          <a:bodyPr anchor="t"/>
          <a:lstStyle/>
          <a:p>
            <a:r>
              <a:rPr lang="en-US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Chief Executive Officer</a:t>
            </a:r>
          </a:p>
        </p:txBody>
      </p:sp>
      <p:pic>
        <p:nvPicPr>
          <p:cNvPr id="28" name="Picture Placeholder 27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21D9ACD1-D4DC-89AD-ACBA-C0B863ECCD11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 rotWithShape="1">
          <a:blip r:embed="rId4"/>
          <a:srcRect l="1520" t="6180" r="-1520" b="23129"/>
          <a:stretch/>
        </p:blipFill>
        <p:spPr>
          <a:xfrm>
            <a:off x="3683751" y="1920265"/>
            <a:ext cx="1776046" cy="1576633"/>
          </a:xfr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386226D-550B-455D-862A-19F0F7E85FD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786812" y="3573217"/>
            <a:ext cx="1573529" cy="379799"/>
          </a:xfrm>
        </p:spPr>
        <p:txBody>
          <a:bodyPr anchor="b"/>
          <a:lstStyle/>
          <a:p>
            <a:r>
              <a:rPr lang="en-US" sz="105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Zeeshan Saeed</a:t>
            </a:r>
            <a:endParaRPr lang="en-US" sz="105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17DFAED-4F69-372D-790F-14ABD197D92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642476" y="3971386"/>
            <a:ext cx="1862199" cy="379799"/>
          </a:xfrm>
        </p:spPr>
        <p:txBody>
          <a:bodyPr anchor="t"/>
          <a:lstStyle/>
          <a:p>
            <a:r>
              <a:rPr lang="en-US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Chief Operating Officer</a:t>
            </a:r>
          </a:p>
        </p:txBody>
      </p:sp>
      <p:pic>
        <p:nvPicPr>
          <p:cNvPr id="46" name="Picture Placeholder 45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DC6A1FA7-5B57-9285-5D58-E4B93EA53FAE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5"/>
          <a:srcRect t="7146" b="15132"/>
          <a:stretch/>
        </p:blipFill>
        <p:spPr>
          <a:xfrm>
            <a:off x="5461192" y="1377553"/>
            <a:ext cx="1776413" cy="1576388"/>
          </a:xfr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32E8129-4557-FB4F-128A-16770815B5B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79685" y="3034375"/>
            <a:ext cx="1573529" cy="379799"/>
          </a:xfrm>
        </p:spPr>
        <p:txBody>
          <a:bodyPr anchor="b"/>
          <a:lstStyle/>
          <a:p>
            <a:r>
              <a:rPr lang="en-US" sz="105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 Rahim</a:t>
            </a:r>
            <a:endParaRPr lang="en-US" sz="105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8DDF0BA-462B-C044-14AF-F2FD2BFBAE3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579684" y="3432543"/>
            <a:ext cx="1573529" cy="379799"/>
          </a:xfrm>
        </p:spPr>
        <p:txBody>
          <a:bodyPr anchor="t"/>
          <a:lstStyle/>
          <a:p>
            <a:r>
              <a:rPr lang="en-US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Principal Advisor</a:t>
            </a:r>
            <a:endParaRPr lang="en-US" dirty="0">
              <a:solidFill>
                <a:srgbClr val="7F7F7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8" name="Picture Placeholder 47" descr="A person with a mustache&#10;&#10;Description automatically generated">
            <a:extLst>
              <a:ext uri="{FF2B5EF4-FFF2-40B4-BE49-F238E27FC236}">
                <a16:creationId xmlns:a16="http://schemas.microsoft.com/office/drawing/2014/main" id="{FB56CDB3-7838-EED0-7A84-A990082FB3C1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6"/>
          <a:srcRect t="5630" b="5630"/>
          <a:stretch>
            <a:fillRect/>
          </a:stretch>
        </p:blipFill>
        <p:spPr>
          <a:xfrm>
            <a:off x="7239000" y="1920478"/>
            <a:ext cx="1776413" cy="1576388"/>
          </a:xfrm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0C48F04-139F-FFCD-4D37-D33DA9DD89D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7326124" y="3573217"/>
            <a:ext cx="1573529" cy="379799"/>
          </a:xfrm>
        </p:spPr>
        <p:txBody>
          <a:bodyPr anchor="b"/>
          <a:lstStyle/>
          <a:p>
            <a:r>
              <a:rPr lang="en-GB" sz="105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Atif Pasha</a:t>
            </a:r>
            <a:endParaRPr lang="en-AE" sz="105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99478C-BF86-72BD-D7C1-E922A0FA975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153213" y="4036474"/>
            <a:ext cx="1890775" cy="379799"/>
          </a:xfrm>
        </p:spPr>
        <p:txBody>
          <a:bodyPr anchor="t"/>
          <a:lstStyle/>
          <a:p>
            <a:r>
              <a:rPr lang="en-GB" dirty="0">
                <a:solidFill>
                  <a:srgbClr val="7F7F7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Business Head – Pakistan</a:t>
            </a:r>
            <a:endParaRPr lang="en-AE" dirty="0">
              <a:solidFill>
                <a:srgbClr val="7F7F7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0" name="Picture Placeholder 59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AE41968B-4DB0-D103-219B-8630BDE2B370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7"/>
          <a:srcRect t="25317" b="3319"/>
          <a:stretch/>
        </p:blipFill>
        <p:spPr>
          <a:xfrm>
            <a:off x="1906309" y="1380548"/>
            <a:ext cx="1776046" cy="1576633"/>
          </a:xfrm>
        </p:spPr>
      </p:pic>
    </p:spTree>
    <p:extLst>
      <p:ext uri="{BB962C8B-B14F-4D97-AF65-F5344CB8AC3E}">
        <p14:creationId xmlns:p14="http://schemas.microsoft.com/office/powerpoint/2010/main" val="210788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85">
            <a:extLst>
              <a:ext uri="{FF2B5EF4-FFF2-40B4-BE49-F238E27FC236}">
                <a16:creationId xmlns:a16="http://schemas.microsoft.com/office/drawing/2014/main" id="{1E3F7726-AC85-55B8-BDED-51E7BA85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Our Services</a:t>
            </a:r>
          </a:p>
        </p:txBody>
      </p:sp>
      <p:sp>
        <p:nvSpPr>
          <p:cNvPr id="30" name="文本占位符 29">
            <a:extLst>
              <a:ext uri="{FF2B5EF4-FFF2-40B4-BE49-F238E27FC236}">
                <a16:creationId xmlns:a16="http://schemas.microsoft.com/office/drawing/2014/main" id="{99E3B6AA-5679-428D-B466-0173CBC5572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4471" y="3755798"/>
            <a:ext cx="1268765" cy="778102"/>
          </a:xfrm>
        </p:spPr>
        <p:txBody>
          <a:bodyPr/>
          <a:lstStyle/>
          <a:p>
            <a:r>
              <a:rPr lang="en-US" altLang="zh-CN" dirty="0">
                <a:latin typeface="Poppins" panose="00000500000000000000" pitchFamily="2" charset="0"/>
                <a:cs typeface="Poppins" panose="00000500000000000000" pitchFamily="2" charset="0"/>
              </a:rPr>
              <a:t>Physical and Digital Records &amp; Information Management</a:t>
            </a:r>
          </a:p>
          <a:p>
            <a:endParaRPr lang="zh-CN" alt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文本占位符 37">
            <a:extLst>
              <a:ext uri="{FF2B5EF4-FFF2-40B4-BE49-F238E27FC236}">
                <a16:creationId xmlns:a16="http://schemas.microsoft.com/office/drawing/2014/main" id="{6BEF3457-28AE-41BA-B285-C77561919C1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US" altLang="zh-CN" dirty="0">
                <a:latin typeface="Poppins" panose="00000500000000000000" pitchFamily="2" charset="0"/>
                <a:cs typeface="Poppins" panose="00000500000000000000" pitchFamily="2" charset="0"/>
              </a:rPr>
              <a:t>24 x 7 Inbound &amp; Outbound Contact Center</a:t>
            </a:r>
          </a:p>
          <a:p>
            <a:endParaRPr lang="zh-CN" alt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文本占位符 39">
            <a:extLst>
              <a:ext uri="{FF2B5EF4-FFF2-40B4-BE49-F238E27FC236}">
                <a16:creationId xmlns:a16="http://schemas.microsoft.com/office/drawing/2014/main" id="{17095E6E-F279-4342-B53E-E53B820336B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n-US" altLang="zh-CN" dirty="0">
                <a:latin typeface="Poppins" panose="00000500000000000000" pitchFamily="2" charset="0"/>
                <a:cs typeface="Poppins" panose="00000500000000000000" pitchFamily="2" charset="0"/>
              </a:rPr>
              <a:t>Custom Built Technology Solutions</a:t>
            </a:r>
          </a:p>
        </p:txBody>
      </p:sp>
      <p:sp>
        <p:nvSpPr>
          <p:cNvPr id="42" name="文本占位符 41">
            <a:extLst>
              <a:ext uri="{FF2B5EF4-FFF2-40B4-BE49-F238E27FC236}">
                <a16:creationId xmlns:a16="http://schemas.microsoft.com/office/drawing/2014/main" id="{6BF979FF-A4F0-4625-889A-AB985F98B2D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12755" y="3755798"/>
            <a:ext cx="1268765" cy="701902"/>
          </a:xfrm>
        </p:spPr>
        <p:txBody>
          <a:bodyPr/>
          <a:lstStyle/>
          <a:p>
            <a:pPr lvl="0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Back Office Operations &amp; Transaction Processing</a:t>
            </a:r>
          </a:p>
        </p:txBody>
      </p:sp>
      <p:pic>
        <p:nvPicPr>
          <p:cNvPr id="90" name="Picture Placeholder 89" descr="People around a table on their laptops">
            <a:extLst>
              <a:ext uri="{FF2B5EF4-FFF2-40B4-BE49-F238E27FC236}">
                <a16:creationId xmlns:a16="http://schemas.microsoft.com/office/drawing/2014/main" id="{241F4F4E-4DAB-34E3-D036-85F0CB76A536}"/>
              </a:ext>
            </a:extLst>
          </p:cNvPr>
          <p:cNvPicPr>
            <a:picLocks noGrp="1" noChangeAspect="1"/>
          </p:cNvPicPr>
          <p:nvPr>
            <p:ph type="pic" sz="quarter" idx="6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0" name="文本占位符 49">
            <a:extLst>
              <a:ext uri="{FF2B5EF4-FFF2-40B4-BE49-F238E27FC236}">
                <a16:creationId xmlns:a16="http://schemas.microsoft.com/office/drawing/2014/main" id="{4E9BE8F8-2FF1-43CB-B1AA-4F07E411D17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en-US" altLang="zh-CN" dirty="0">
                <a:latin typeface="Poppins" panose="00000500000000000000" pitchFamily="2" charset="0"/>
                <a:cs typeface="Poppins" panose="00000500000000000000" pitchFamily="2" charset="0"/>
              </a:rPr>
              <a:t>Smart, Simplified &amp; Flexible Coworking Spaces</a:t>
            </a:r>
          </a:p>
          <a:p>
            <a:endParaRPr lang="zh-CN" alt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FEAC044-E946-398C-66B8-FF71C2334A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8584" y="3248849"/>
            <a:ext cx="1573529" cy="379799"/>
          </a:xfrm>
        </p:spPr>
        <p:txBody>
          <a:bodyPr anchor="ctr"/>
          <a:lstStyle/>
          <a:p>
            <a:r>
              <a:rPr lang="en-US" dirty="0">
                <a:solidFill>
                  <a:schemeClr val="tx1"/>
                </a:solidFill>
              </a:rPr>
              <a:t>Records Management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556B561-132C-1FC9-D1F8-67E20AF78A5A}"/>
              </a:ext>
            </a:extLst>
          </p:cNvPr>
          <p:cNvSpPr txBox="1">
            <a:spLocks/>
          </p:cNvSpPr>
          <p:nvPr/>
        </p:nvSpPr>
        <p:spPr>
          <a:xfrm>
            <a:off x="2167456" y="3248849"/>
            <a:ext cx="1573529" cy="379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Contact Center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6BEA76A-F7DF-9281-27AD-4DBE11A5437E}"/>
              </a:ext>
            </a:extLst>
          </p:cNvPr>
          <p:cNvSpPr txBox="1">
            <a:spLocks/>
          </p:cNvSpPr>
          <p:nvPr/>
        </p:nvSpPr>
        <p:spPr>
          <a:xfrm>
            <a:off x="3776327" y="3248849"/>
            <a:ext cx="1573529" cy="379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Software Development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9B37473-B3BF-9562-5040-DE880523BD17}"/>
              </a:ext>
            </a:extLst>
          </p:cNvPr>
          <p:cNvSpPr txBox="1">
            <a:spLocks/>
          </p:cNvSpPr>
          <p:nvPr/>
        </p:nvSpPr>
        <p:spPr>
          <a:xfrm>
            <a:off x="5385199" y="3248849"/>
            <a:ext cx="1573529" cy="379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Banking Solutions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FCA9EC3-048B-918B-F481-D85426E0247F}"/>
              </a:ext>
            </a:extLst>
          </p:cNvPr>
          <p:cNvSpPr txBox="1">
            <a:spLocks/>
          </p:cNvSpPr>
          <p:nvPr/>
        </p:nvSpPr>
        <p:spPr>
          <a:xfrm>
            <a:off x="6994070" y="3248849"/>
            <a:ext cx="1573529" cy="379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Co-Working Space</a:t>
            </a:r>
          </a:p>
        </p:txBody>
      </p:sp>
      <p:pic>
        <p:nvPicPr>
          <p:cNvPr id="26" name="Picture Placeholder 2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99D7432-C767-7C2F-7842-A7F81291E945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3"/>
          <a:srcRect l="21894" r="21894"/>
          <a:stretch>
            <a:fillRect/>
          </a:stretch>
        </p:blipFill>
        <p:spPr/>
      </p:pic>
      <p:pic>
        <p:nvPicPr>
          <p:cNvPr id="32" name="Picture Placeholder 31" descr="A group of people wearing headsets&#10;&#10;Description automatically generated with medium confidence">
            <a:extLst>
              <a:ext uri="{FF2B5EF4-FFF2-40B4-BE49-F238E27FC236}">
                <a16:creationId xmlns:a16="http://schemas.microsoft.com/office/drawing/2014/main" id="{1B85FFF8-C15C-09CA-1DAE-5EBBEA53F340}"/>
              </a:ext>
            </a:extLst>
          </p:cNvPr>
          <p:cNvPicPr>
            <a:picLocks noGrp="1" noChangeAspect="1"/>
          </p:cNvPicPr>
          <p:nvPr>
            <p:ph type="pic" sz="quarter" idx="58"/>
          </p:nvPr>
        </p:nvPicPr>
        <p:blipFill rotWithShape="1">
          <a:blip r:embed="rId4"/>
          <a:srcRect l="38222" t="-1955" r="15717" b="1955"/>
          <a:stretch/>
        </p:blipFill>
        <p:spPr>
          <a:xfrm>
            <a:off x="2332010" y="1555080"/>
            <a:ext cx="1215774" cy="1381163"/>
          </a:xfrm>
        </p:spPr>
      </p:pic>
      <p:pic>
        <p:nvPicPr>
          <p:cNvPr id="45" name="Picture Placeholder 4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ED8BC70-8A9E-5020-419C-22FF5E6AA20D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5"/>
          <a:srcRect l="25213" r="25213"/>
          <a:stretch>
            <a:fillRect/>
          </a:stretch>
        </p:blipFill>
        <p:spPr/>
      </p:pic>
      <p:pic>
        <p:nvPicPr>
          <p:cNvPr id="49" name="Picture Placeholder 4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1F814AF-F606-46EC-C022-3909DCF0379F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6"/>
          <a:srcRect l="22650" r="22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714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EB089757-7F77-6FC8-31B5-FE0BD2C3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Our Focus Areas</a:t>
            </a:r>
            <a:endParaRPr lang="en-AE" sz="2700" b="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1" name="Picture Placeholder 40" descr="Icon&#10;&#10;Description automatically generated">
            <a:extLst>
              <a:ext uri="{FF2B5EF4-FFF2-40B4-BE49-F238E27FC236}">
                <a16:creationId xmlns:a16="http://schemas.microsoft.com/office/drawing/2014/main" id="{367A43F9-0ED2-B617-2696-04DF6C8F7C9F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2"/>
          <a:srcRect t="2095" b="2095"/>
          <a:stretch/>
        </p:blipFill>
        <p:spPr>
          <a:xfrm>
            <a:off x="101257" y="1922317"/>
            <a:ext cx="1776046" cy="1576633"/>
          </a:xfr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E24998A-3BEC-99FE-71D0-3C944CBD78E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2516" y="3573217"/>
            <a:ext cx="1573529" cy="379799"/>
          </a:xfrm>
        </p:spPr>
        <p:txBody>
          <a:bodyPr anchor="ctr"/>
          <a:lstStyle/>
          <a:p>
            <a:r>
              <a:rPr lang="en-GB" dirty="0"/>
              <a:t>Process</a:t>
            </a:r>
            <a:endParaRPr lang="en-A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6046ABF-1543-72C4-AD29-EED4257038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02516" y="3971386"/>
            <a:ext cx="1573529" cy="379799"/>
          </a:xfrm>
        </p:spPr>
        <p:txBody>
          <a:bodyPr/>
          <a:lstStyle/>
          <a:p>
            <a:r>
              <a:rPr lang="en-GB" dirty="0"/>
              <a:t>Customer centric processes to provide flexible and agile solutions.</a:t>
            </a:r>
            <a:endParaRPr lang="en-AE" dirty="0"/>
          </a:p>
        </p:txBody>
      </p:sp>
      <p:pic>
        <p:nvPicPr>
          <p:cNvPr id="63" name="Picture Placeholder 62" descr="Icon&#10;&#10;Description automatically generated">
            <a:extLst>
              <a:ext uri="{FF2B5EF4-FFF2-40B4-BE49-F238E27FC236}">
                <a16:creationId xmlns:a16="http://schemas.microsoft.com/office/drawing/2014/main" id="{A25D14ED-1494-F737-F0E5-DDA109A7AC13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3"/>
          <a:srcRect l="4474" r="4474"/>
          <a:stretch/>
        </p:blipFill>
        <p:spPr>
          <a:xfrm>
            <a:off x="2378905" y="1405267"/>
            <a:ext cx="1776046" cy="1576633"/>
          </a:xfr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C9A1167-499F-DD34-5C6E-123CEA083FD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802213" y="3763116"/>
            <a:ext cx="1573529" cy="379799"/>
          </a:xfrm>
        </p:spPr>
        <p:txBody>
          <a:bodyPr anchor="ctr"/>
          <a:lstStyle/>
          <a:p>
            <a:r>
              <a:rPr lang="en-GB" dirty="0"/>
              <a:t>People</a:t>
            </a:r>
            <a:endParaRPr lang="en-A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43558FD-48A0-A6C9-5444-E7970B0237F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802213" y="4161284"/>
            <a:ext cx="1573529" cy="379799"/>
          </a:xfrm>
        </p:spPr>
        <p:txBody>
          <a:bodyPr/>
          <a:lstStyle/>
          <a:p>
            <a:r>
              <a:rPr lang="en-GB" dirty="0"/>
              <a:t>Source, Train and Provide specialized resources to meet business needs</a:t>
            </a:r>
            <a:endParaRPr lang="en-AE" dirty="0"/>
          </a:p>
        </p:txBody>
      </p:sp>
      <p:pic>
        <p:nvPicPr>
          <p:cNvPr id="67" name="Picture Placeholder 66" descr="Text&#10;&#10;Description automatically generated">
            <a:extLst>
              <a:ext uri="{FF2B5EF4-FFF2-40B4-BE49-F238E27FC236}">
                <a16:creationId xmlns:a16="http://schemas.microsoft.com/office/drawing/2014/main" id="{E662A4CF-A142-55D1-23DE-62A3E2F16C87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 rotWithShape="1">
          <a:blip r:embed="rId4"/>
          <a:srcRect t="5713" b="5713"/>
          <a:stretch/>
        </p:blipFill>
        <p:spPr>
          <a:xfrm>
            <a:off x="4700954" y="1922317"/>
            <a:ext cx="1776046" cy="1576633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DE781E-7B2D-93B7-A201-EF61A952ABB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480164" y="3119151"/>
            <a:ext cx="1573529" cy="379799"/>
          </a:xfrm>
        </p:spPr>
        <p:txBody>
          <a:bodyPr anchor="ctr"/>
          <a:lstStyle/>
          <a:p>
            <a:r>
              <a:rPr lang="en-GB" dirty="0"/>
              <a:t>Technology</a:t>
            </a:r>
            <a:endParaRPr lang="en-AE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837EA2C-63B2-D14E-2CAF-FC8482B63ED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480164" y="3517320"/>
            <a:ext cx="1573529" cy="379799"/>
          </a:xfrm>
        </p:spPr>
        <p:txBody>
          <a:bodyPr/>
          <a:lstStyle/>
          <a:p>
            <a:r>
              <a:rPr lang="en-GB" dirty="0"/>
              <a:t>Tools that empower businesses to control end-to-end processes through digitalized workflows</a:t>
            </a:r>
            <a:endParaRPr lang="en-AE" dirty="0"/>
          </a:p>
        </p:txBody>
      </p:sp>
      <p:pic>
        <p:nvPicPr>
          <p:cNvPr id="69" name="Picture Placeholder 68" descr="A picture containing suit&#10;&#10;Description automatically generated">
            <a:extLst>
              <a:ext uri="{FF2B5EF4-FFF2-40B4-BE49-F238E27FC236}">
                <a16:creationId xmlns:a16="http://schemas.microsoft.com/office/drawing/2014/main" id="{35CE9EAF-93FE-C634-5219-8B53F1CD565C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 rotWithShape="1">
          <a:blip r:embed="rId5"/>
          <a:srcRect l="14613" r="14613"/>
          <a:stretch/>
        </p:blipFill>
        <p:spPr>
          <a:xfrm>
            <a:off x="6934200" y="1405267"/>
            <a:ext cx="1776046" cy="1576633"/>
          </a:xfr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B2D045A-FDDB-CC41-DA6A-AB5E5AA9ABE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7035459" y="3193418"/>
            <a:ext cx="1573529" cy="379799"/>
          </a:xfrm>
        </p:spPr>
        <p:txBody>
          <a:bodyPr anchor="ctr"/>
          <a:lstStyle/>
          <a:p>
            <a:r>
              <a:rPr lang="en-GB" dirty="0"/>
              <a:t>Customers</a:t>
            </a:r>
            <a:endParaRPr lang="en-AE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84D9985-295C-FC18-CA9C-4D8ED2146F5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35459" y="3591586"/>
            <a:ext cx="1573529" cy="379799"/>
          </a:xfrm>
        </p:spPr>
        <p:txBody>
          <a:bodyPr/>
          <a:lstStyle/>
          <a:p>
            <a:r>
              <a:rPr lang="en-GB" dirty="0"/>
              <a:t>All Processes, Technology, People &amp; Employees have one common goal; Customer First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19965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Emirates NB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1155146"/>
            <a:ext cx="14097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30" y="1155146"/>
            <a:ext cx="1271270" cy="747395"/>
          </a:xfrm>
          <a:prstGeom prst="rect">
            <a:avLst/>
          </a:prstGeom>
          <a:ln>
            <a:noFill/>
          </a:ln>
        </p:spPr>
      </p:pic>
      <p:pic>
        <p:nvPicPr>
          <p:cNvPr id="33" name="Picture 32" descr="http://www.edb.ae/res/images/logo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970" y="1155146"/>
            <a:ext cx="133921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16" y="3732540"/>
            <a:ext cx="1258584" cy="744210"/>
          </a:xfrm>
          <a:prstGeom prst="rect">
            <a:avLst/>
          </a:prstGeom>
          <a:ln>
            <a:noFill/>
          </a:ln>
        </p:spPr>
      </p:pic>
      <p:pic>
        <p:nvPicPr>
          <p:cNvPr id="36" name="Picture 35" descr="https://internetbanking.ajmanbank.ae/ARC-IB/modelbank/unprotected/yourbank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3913" y="1154790"/>
            <a:ext cx="1390491" cy="47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733550"/>
            <a:ext cx="1123950" cy="660400"/>
          </a:xfrm>
          <a:prstGeom prst="rect">
            <a:avLst/>
          </a:prstGeom>
          <a:ln>
            <a:noFill/>
          </a:ln>
        </p:spPr>
      </p:pic>
      <p:pic>
        <p:nvPicPr>
          <p:cNvPr id="40" name="Picture 39" descr="duniya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" y="2401651"/>
            <a:ext cx="134874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Image result for al masraf logo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2" y="2637473"/>
            <a:ext cx="1462088" cy="46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Image result for adcb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86916"/>
            <a:ext cx="829677" cy="54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800113"/>
            <a:ext cx="1440815" cy="847725"/>
          </a:xfrm>
          <a:prstGeom prst="rect">
            <a:avLst/>
          </a:prstGeom>
          <a:ln>
            <a:noFill/>
          </a:ln>
        </p:spPr>
      </p:pic>
      <p:pic>
        <p:nvPicPr>
          <p:cNvPr id="53" name="Picture 52" descr="http://www.arabiantravelmarket.com/__novaimages/183323?q=100&amp;v=634673907420030000&amp;h=120&amp;type=3&amp;w=120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43225"/>
            <a:ext cx="705689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Image may contain: text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40" y="2249140"/>
            <a:ext cx="965060" cy="70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 descr="http://www.amlakfinance.com/graphics/template/amlak-logo.gif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7" y="2647950"/>
            <a:ext cx="666750" cy="6908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7" name="Picture 56" descr="http://static.amefiles.com/static/r17/images/news/7/628067-large_Damac_new_logo.jpg"/>
          <p:cNvPicPr/>
          <p:nvPr/>
        </p:nvPicPr>
        <p:blipFill rotWithShape="1">
          <a:blip r:embed="rId17" cstate="print"/>
          <a:srcRect t="24991" b="18735"/>
          <a:stretch/>
        </p:blipFill>
        <p:spPr bwMode="auto">
          <a:xfrm>
            <a:off x="7743825" y="3422650"/>
            <a:ext cx="1323975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18"/>
          <a:stretch>
            <a:fillRect/>
          </a:stretch>
        </p:blipFill>
        <p:spPr>
          <a:xfrm>
            <a:off x="2924175" y="3852467"/>
            <a:ext cx="1371600" cy="426879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1113790" cy="59055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60" name="Picture 59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05" y="4457700"/>
            <a:ext cx="1306195" cy="552450"/>
          </a:xfrm>
          <a:prstGeom prst="rect">
            <a:avLst/>
          </a:prstGeom>
          <a:noFill/>
          <a:ln w="22225">
            <a:noFill/>
          </a:ln>
        </p:spPr>
      </p:pic>
      <p:pic>
        <p:nvPicPr>
          <p:cNvPr id="3" name="Picture 2" descr="Image result for emirates islamic log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836606"/>
            <a:ext cx="1384621" cy="46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ommercial bank of dubai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64" y="1207392"/>
            <a:ext cx="903536" cy="60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irst abu dhabi bank fab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96" y="1803862"/>
            <a:ext cx="1192704" cy="7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5" descr="logo_emerson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956579" y="4523788"/>
            <a:ext cx="1057825" cy="57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Image result for emirates driving company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r="10552"/>
          <a:stretch/>
        </p:blipFill>
        <p:spPr bwMode="auto">
          <a:xfrm>
            <a:off x="6553200" y="4095750"/>
            <a:ext cx="1116000" cy="93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bloom properties abu dhabi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27" y="4448330"/>
            <a:ext cx="1088073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l tayer ico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494242"/>
            <a:ext cx="1590086" cy="43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B257151-7044-4F81-8002-9D8A8387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41201"/>
            <a:ext cx="1192705" cy="3760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4" name="Picture 6" descr="24 GROUP FZ LLC">
            <a:extLst>
              <a:ext uri="{FF2B5EF4-FFF2-40B4-BE49-F238E27FC236}">
                <a16:creationId xmlns:a16="http://schemas.microsoft.com/office/drawing/2014/main" id="{757907C6-1CCA-474A-AEE2-C475B275A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80661"/>
            <a:ext cx="705689" cy="7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hey karry">
            <a:extLst>
              <a:ext uri="{FF2B5EF4-FFF2-40B4-BE49-F238E27FC236}">
                <a16:creationId xmlns:a16="http://schemas.microsoft.com/office/drawing/2014/main" id="{CCF61E27-D6D8-4065-9A68-C5409312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28950"/>
            <a:ext cx="785248" cy="78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ick for Tyres...">
            <a:extLst>
              <a:ext uri="{FF2B5EF4-FFF2-40B4-BE49-F238E27FC236}">
                <a16:creationId xmlns:a16="http://schemas.microsoft.com/office/drawing/2014/main" id="{7EA0DD30-2B57-4F72-B9B5-ACB8893F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16" y="3876063"/>
            <a:ext cx="12763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mmins Logo">
            <a:extLst>
              <a:ext uri="{FF2B5EF4-FFF2-40B4-BE49-F238E27FC236}">
                <a16:creationId xmlns:a16="http://schemas.microsoft.com/office/drawing/2014/main" id="{B88CB511-7266-4E56-AC44-BD45A99D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3150"/>
            <a:ext cx="816399" cy="7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mirates transport logo">
            <a:extLst>
              <a:ext uri="{FF2B5EF4-FFF2-40B4-BE49-F238E27FC236}">
                <a16:creationId xmlns:a16="http://schemas.microsoft.com/office/drawing/2014/main" id="{77D578F5-E9A8-4C24-AC58-3A90C6A58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60" y="3253179"/>
            <a:ext cx="2017828" cy="69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Image result for careem logo">
            <a:extLst>
              <a:ext uri="{FF2B5EF4-FFF2-40B4-BE49-F238E27FC236}">
                <a16:creationId xmlns:a16="http://schemas.microsoft.com/office/drawing/2014/main" id="{40A1946A-52FE-4D64-98EE-657FD028B6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2219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careem logo">
            <a:extLst>
              <a:ext uri="{FF2B5EF4-FFF2-40B4-BE49-F238E27FC236}">
                <a16:creationId xmlns:a16="http://schemas.microsoft.com/office/drawing/2014/main" id="{C49A4F75-7C40-40ED-989E-A6F28D016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1" y="2419350"/>
            <a:ext cx="1390639" cy="53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0D8B2877-94A7-4E37-AEA1-57EC73DC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26" y="1733550"/>
            <a:ext cx="1088074" cy="77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upercare Pharmacy">
            <a:extLst>
              <a:ext uri="{FF2B5EF4-FFF2-40B4-BE49-F238E27FC236}">
                <a16:creationId xmlns:a16="http://schemas.microsoft.com/office/drawing/2014/main" id="{09E7336B-0354-458F-AFFC-B05E656B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490" y="1962150"/>
            <a:ext cx="1691710" cy="2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9">
            <a:extLst>
              <a:ext uri="{FF2B5EF4-FFF2-40B4-BE49-F238E27FC236}">
                <a16:creationId xmlns:a16="http://schemas.microsoft.com/office/drawing/2014/main" id="{7DA21E13-CCB1-977F-2609-3342513F7677}"/>
              </a:ext>
            </a:extLst>
          </p:cNvPr>
          <p:cNvSpPr txBox="1">
            <a:spLocks/>
          </p:cNvSpPr>
          <p:nvPr/>
        </p:nvSpPr>
        <p:spPr>
          <a:xfrm>
            <a:off x="628650" y="22396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Our Key Clients</a:t>
            </a:r>
            <a:endParaRPr kumimoji="0" lang="en-A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10" name="Picture 2" descr="National Bonds Corporation | ProTenders">
            <a:extLst>
              <a:ext uri="{FF2B5EF4-FFF2-40B4-BE49-F238E27FC236}">
                <a16:creationId xmlns:a16="http://schemas.microsoft.com/office/drawing/2014/main" id="{F543CE2A-8FD7-FF1D-829A-9726861B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1" y="3580397"/>
            <a:ext cx="955675" cy="8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1E1C312-BB55-12F1-1844-E490A4477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330" y="3058810"/>
            <a:ext cx="1271270" cy="6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373B77-B286-7020-A438-A2A091FFBB1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259267" y="1406360"/>
            <a:ext cx="1575060" cy="465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5B1F2-1CC7-68B7-192A-3823BEF82A0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667000" y="1962150"/>
            <a:ext cx="1403985" cy="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440BE1D-0E9F-D086-E87F-FDAD403EE9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050" dirty="0"/>
              <a:t>Security</a:t>
            </a:r>
            <a:endParaRPr lang="en-AE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7284F0-2032-F5E2-D877-FA038144EC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4471" y="3755797"/>
            <a:ext cx="1268765" cy="1224853"/>
          </a:xfrm>
        </p:spPr>
        <p:txBody>
          <a:bodyPr/>
          <a:lstStyle/>
          <a:p>
            <a:pPr algn="l"/>
            <a:r>
              <a:rPr lang="en-GB" dirty="0"/>
              <a:t>Fully Equipped with CCTV and Access Controls</a:t>
            </a:r>
            <a:endParaRPr lang="en-A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A1D781-D4EE-0543-F4A9-57514C23E1C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66236" y="3312424"/>
            <a:ext cx="1533152" cy="379799"/>
          </a:xfrm>
        </p:spPr>
        <p:txBody>
          <a:bodyPr/>
          <a:lstStyle/>
          <a:p>
            <a:r>
              <a:rPr lang="en-US" sz="1050" dirty="0"/>
              <a:t>Smoke Detection &amp; Sprinkler System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8114841-F84A-96C6-D0B6-3B28B09BD16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298430" y="3755798"/>
            <a:ext cx="1268765" cy="1113858"/>
          </a:xfrm>
        </p:spPr>
        <p:txBody>
          <a:bodyPr/>
          <a:lstStyle/>
          <a:p>
            <a:r>
              <a:rPr lang="en-GB" dirty="0"/>
              <a:t>Equipped with ESFR Sprinkler system linked with Civil Defence Authority</a:t>
            </a:r>
            <a:endParaRPr lang="en-AE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AF3A412-5FCF-DE63-3130-4A9C68E75B5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dirty="0"/>
              <a:t>Pest &amp; Rodent Control</a:t>
            </a:r>
            <a:endParaRPr lang="en-US" sz="1050" dirty="0"/>
          </a:p>
          <a:p>
            <a:endParaRPr lang="en-AE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195BB9-2F36-80F9-1A03-F20365DEA69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873567" y="3755798"/>
            <a:ext cx="1268765" cy="1025752"/>
          </a:xfrm>
        </p:spPr>
        <p:txBody>
          <a:bodyPr/>
          <a:lstStyle/>
          <a:p>
            <a:r>
              <a:rPr lang="en-GB" dirty="0"/>
              <a:t>Pest control at different levels to mitigate the risk of insects &amp; rodents colonization</a:t>
            </a:r>
            <a:endParaRPr lang="en-AE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0FD52D3-71B1-0A25-C248-A537FDE089D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444612" y="3312424"/>
            <a:ext cx="1533152" cy="379799"/>
          </a:xfrm>
        </p:spPr>
        <p:txBody>
          <a:bodyPr/>
          <a:lstStyle/>
          <a:p>
            <a:r>
              <a:rPr lang="en-US" sz="1050" dirty="0"/>
              <a:t>Onsite Security Personnel 24 x 7</a:t>
            </a:r>
          </a:p>
          <a:p>
            <a:endParaRPr lang="en-A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2414584-34CC-0C96-6F08-F3A79B9FF1A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GB" dirty="0"/>
              <a:t>24 x 7 Physical Security</a:t>
            </a:r>
          </a:p>
          <a:p>
            <a:endParaRPr lang="en-AE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FF2BD2B-286E-E1F1-E05D-228A6AB5365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035638" y="3312424"/>
            <a:ext cx="1408181" cy="379799"/>
          </a:xfrm>
        </p:spPr>
        <p:txBody>
          <a:bodyPr/>
          <a:lstStyle/>
          <a:p>
            <a:r>
              <a:rPr lang="en-US" sz="1050" dirty="0"/>
              <a:t>ISO Certified</a:t>
            </a:r>
          </a:p>
          <a:p>
            <a:endParaRPr lang="en-AE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10439E-D0E3-925C-EA2F-DEDBD5E30D9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934200" y="3755798"/>
            <a:ext cx="1611057" cy="1224852"/>
          </a:xfrm>
        </p:spPr>
        <p:txBody>
          <a:bodyPr/>
          <a:lstStyle/>
          <a:p>
            <a:r>
              <a:rPr lang="en-GB" dirty="0"/>
              <a:t>ISO 27001:2013 Certified and Compliant with various International Standards to ensure data security &amp; integrity</a:t>
            </a:r>
            <a:endParaRPr lang="en-AE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F5232BB-38CD-1E28-2644-51B7717D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b="0" dirty="0">
                <a:latin typeface="Poppins" panose="00000500000000000000" pitchFamily="2" charset="0"/>
                <a:cs typeface="Poppins" panose="00000500000000000000" pitchFamily="2" charset="0"/>
              </a:rPr>
              <a:t>Records &amp; Information Management</a:t>
            </a:r>
            <a:endParaRPr lang="en-AE" sz="2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Placeholder 8" descr="A picture containing text, outdoor, transport, bicycle&#10;&#10;Description automatically generated">
            <a:extLst>
              <a:ext uri="{FF2B5EF4-FFF2-40B4-BE49-F238E27FC236}">
                <a16:creationId xmlns:a16="http://schemas.microsoft.com/office/drawing/2014/main" id="{C97017F6-B988-8E84-92F0-D043090B005F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 b="8914"/>
          <a:stretch>
            <a:fillRect/>
          </a:stretch>
        </p:blipFill>
        <p:spPr/>
      </p:pic>
      <p:pic>
        <p:nvPicPr>
          <p:cNvPr id="13" name="Picture Placeholder 12" descr="Icon&#10;&#10;Description automatically generated">
            <a:extLst>
              <a:ext uri="{FF2B5EF4-FFF2-40B4-BE49-F238E27FC236}">
                <a16:creationId xmlns:a16="http://schemas.microsoft.com/office/drawing/2014/main" id="{09E448FB-451A-088C-8056-271EC5EEC960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t="-2606" r="6035" b="2606"/>
          <a:stretch/>
        </p:blipFill>
        <p:spPr>
          <a:xfrm>
            <a:off x="737462" y="1555080"/>
            <a:ext cx="1215774" cy="1381163"/>
          </a:xfrm>
        </p:spPr>
      </p:pic>
      <p:pic>
        <p:nvPicPr>
          <p:cNvPr id="28" name="Picture Placeholder 27" descr="A picture containing text&#10;&#10;Description automatically generated">
            <a:extLst>
              <a:ext uri="{FF2B5EF4-FFF2-40B4-BE49-F238E27FC236}">
                <a16:creationId xmlns:a16="http://schemas.microsoft.com/office/drawing/2014/main" id="{FCF1637D-43C1-0F0C-53B1-BB06F0888654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" b="5565"/>
          <a:stretch>
            <a:fillRect/>
          </a:stretch>
        </p:blipFill>
        <p:spPr/>
      </p:pic>
      <p:pic>
        <p:nvPicPr>
          <p:cNvPr id="32" name="Picture Placeholder 31" descr="Logo&#10;&#10;Description automatically generated">
            <a:extLst>
              <a:ext uri="{FF2B5EF4-FFF2-40B4-BE49-F238E27FC236}">
                <a16:creationId xmlns:a16="http://schemas.microsoft.com/office/drawing/2014/main" id="{DEECA1AB-DC1E-D3C3-B662-A75EAE7E0BF9}"/>
              </a:ext>
            </a:extLst>
          </p:cNvPr>
          <p:cNvPicPr>
            <a:picLocks noGrp="1" noChangeAspect="1"/>
          </p:cNvPicPr>
          <p:nvPr>
            <p:ph type="pic" sz="quarter" idx="6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t="-9123" r="5890" b="9123"/>
          <a:stretch/>
        </p:blipFill>
        <p:spPr>
          <a:xfrm>
            <a:off x="7131841" y="1555080"/>
            <a:ext cx="1215774" cy="1381163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2AF8B2D-23EB-6F2F-ED36-DCBF289F44B9}"/>
              </a:ext>
            </a:extLst>
          </p:cNvPr>
          <p:cNvPicPr>
            <a:picLocks noGrp="1" noChangeAspect="1"/>
          </p:cNvPicPr>
          <p:nvPr>
            <p:ph type="pic" sz="quarter" idx="5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155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066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16B9-8653-4984-A2E9-FC082642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273844"/>
            <a:ext cx="7067550" cy="994172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Records Management, Generic Process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46D0E7A-0E37-46FC-962F-B34E7A70C65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6187"/>
            <a:ext cx="2819400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392F7B9-723D-48BD-941D-FABFE72F104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51659"/>
            <a:ext cx="4114800" cy="375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318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06A63E-DDB4-4CE3-E192-69C617D159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953707" y="768928"/>
            <a:ext cx="3872032" cy="315512"/>
          </a:xfrm>
        </p:spPr>
        <p:txBody>
          <a:bodyPr/>
          <a:lstStyle/>
          <a:p>
            <a:r>
              <a:rPr lang="en-GB" dirty="0"/>
              <a:t>Scanning Capabilities</a:t>
            </a:r>
            <a:endParaRPr lang="en-A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C90D44-54D0-5091-272C-48CEFE300AE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285743" indent="-285743">
              <a:lnSpc>
                <a:spcPct val="12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dirty="0"/>
              <a:t>Specialize in both ongoing (business as usual) and back-file conversion scanning/imaging projects</a:t>
            </a:r>
          </a:p>
          <a:p>
            <a:pPr marL="285743" indent="-285743">
              <a:lnSpc>
                <a:spcPct val="12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dirty="0"/>
              <a:t>Capacity to convert documents ranging in sizes from A4 to up to A0+ sizes</a:t>
            </a:r>
            <a:endParaRPr lang="en-A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C516DC-1BB5-04D6-A0C3-1EB0F082CDC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53707" y="2238514"/>
            <a:ext cx="3872032" cy="315512"/>
          </a:xfrm>
        </p:spPr>
        <p:txBody>
          <a:bodyPr/>
          <a:lstStyle/>
          <a:p>
            <a:r>
              <a:rPr lang="en-GB" dirty="0"/>
              <a:t>Industry Best Technology</a:t>
            </a:r>
            <a:endParaRPr lang="en-A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FEA1B2-FD5D-384C-6389-7055D1DE74D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953706" y="3448105"/>
            <a:ext cx="3872032" cy="316049"/>
          </a:xfrm>
        </p:spPr>
        <p:txBody>
          <a:bodyPr/>
          <a:lstStyle/>
          <a:p>
            <a:r>
              <a:rPr lang="en-GB" dirty="0"/>
              <a:t>Proprietary EDMS</a:t>
            </a:r>
            <a:endParaRPr lang="en-A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82AE37-F48B-DD82-8930-9968D17720E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285743" indent="-285743">
              <a:lnSpc>
                <a:spcPct val="12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dirty="0"/>
              <a:t>Utilize technology from Kodak, Kofax, </a:t>
            </a:r>
            <a:r>
              <a:rPr lang="en-US" dirty="0" err="1"/>
              <a:t>Oce</a:t>
            </a:r>
            <a:r>
              <a:rPr lang="en-US" dirty="0"/>
              <a:t>, Canon, and Hewlett Packard</a:t>
            </a:r>
            <a:endParaRPr lang="en-A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125EAB-5D5C-812D-FAEF-07F5F5CB53B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953706" y="3781441"/>
            <a:ext cx="3872032" cy="1000109"/>
          </a:xfrm>
        </p:spPr>
        <p:txBody>
          <a:bodyPr/>
          <a:lstStyle/>
          <a:p>
            <a:pPr marL="285743" indent="-285743">
              <a:lnSpc>
                <a:spcPct val="12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dirty="0">
                <a:sym typeface="Calibri"/>
              </a:rPr>
              <a:t>Proprietary document management system that can be customized as per the client’s requirements</a:t>
            </a:r>
            <a:endParaRPr lang="en-A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22AB40-7A45-40CC-F27E-80270C10E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 Imaging &amp; Scanning</a:t>
            </a:r>
            <a:endParaRPr lang="en-AE" dirty="0"/>
          </a:p>
        </p:txBody>
      </p:sp>
      <p:pic>
        <p:nvPicPr>
          <p:cNvPr id="16" name="Picture Placeholder 15" descr="Icon&#10;&#10;Description automatically generated">
            <a:extLst>
              <a:ext uri="{FF2B5EF4-FFF2-40B4-BE49-F238E27FC236}">
                <a16:creationId xmlns:a16="http://schemas.microsoft.com/office/drawing/2014/main" id="{FEFBCF38-E94A-6A50-3435-96324085C5FC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 b="3955"/>
          <a:stretch>
            <a:fillRect/>
          </a:stretch>
        </p:blipFill>
        <p:spPr>
          <a:xfrm>
            <a:off x="2991074" y="768928"/>
            <a:ext cx="543595" cy="540000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DE04076-B62A-EFE7-0747-9F7E1281B0CB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 b="4642"/>
          <a:stretch>
            <a:fillRect/>
          </a:stretch>
        </p:blipFill>
        <p:spPr>
          <a:xfrm>
            <a:off x="2965241" y="2238514"/>
            <a:ext cx="595260" cy="540000"/>
          </a:xfrm>
        </p:spPr>
      </p:pic>
      <p:pic>
        <p:nvPicPr>
          <p:cNvPr id="20" name="Picture Placeholder 19" descr="Icon&#10;&#10;Description automatically generated">
            <a:extLst>
              <a:ext uri="{FF2B5EF4-FFF2-40B4-BE49-F238E27FC236}">
                <a16:creationId xmlns:a16="http://schemas.microsoft.com/office/drawing/2014/main" id="{204194A5-4C8A-46A3-03A6-347AE7446375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2921001" y="3448105"/>
            <a:ext cx="683741" cy="540000"/>
          </a:xfrm>
        </p:spPr>
      </p:pic>
    </p:spTree>
    <p:extLst>
      <p:ext uri="{BB962C8B-B14F-4D97-AF65-F5344CB8AC3E}">
        <p14:creationId xmlns:p14="http://schemas.microsoft.com/office/powerpoint/2010/main" val="2496962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Custom 9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803"/>
      </a:accent2>
      <a:accent3>
        <a:srgbClr val="DCD3CC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0">
      <a:majorFont>
        <a:latin typeface="Posterama Text Black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presentation light - tm89027928_Win22_jx_v15" id="{E4F720B1-AC3A-441F-B00A-6ECF71D2AB0C}" vid="{71933BEE-9DD7-4D62-B50F-A654080E9C9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512</Words>
  <Application>Microsoft Office PowerPoint</Application>
  <PresentationFormat>On-screen Show (16:9)</PresentationFormat>
  <Paragraphs>87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Abadi</vt:lpstr>
      <vt:lpstr>Arial</vt:lpstr>
      <vt:lpstr>Calibri</vt:lpstr>
      <vt:lpstr>Poppins</vt:lpstr>
      <vt:lpstr>Poppins Medium</vt:lpstr>
      <vt:lpstr>Poppins SemiBold</vt:lpstr>
      <vt:lpstr>Posterama Text Black</vt:lpstr>
      <vt:lpstr>Posterama Text SemiBold</vt:lpstr>
      <vt:lpstr>Wingdings</vt:lpstr>
      <vt:lpstr>Office Theme</vt:lpstr>
      <vt:lpstr>Office 主题​​</vt:lpstr>
      <vt:lpstr>PowerPoint Presentation</vt:lpstr>
      <vt:lpstr>About Back Office</vt:lpstr>
      <vt:lpstr>Our Core Team</vt:lpstr>
      <vt:lpstr>Our Services</vt:lpstr>
      <vt:lpstr>Our Focus Areas</vt:lpstr>
      <vt:lpstr>PowerPoint Presentation</vt:lpstr>
      <vt:lpstr>Records &amp; Information Management</vt:lpstr>
      <vt:lpstr>Records Management, Generic Process</vt:lpstr>
      <vt:lpstr>Document Imaging &amp; Scanning</vt:lpstr>
      <vt:lpstr>Generic Scanning Workflow</vt:lpstr>
      <vt:lpstr>Doc Drive – Document Management System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55</cp:revision>
  <dcterms:created xsi:type="dcterms:W3CDTF">2011-05-23T05:38:50Z</dcterms:created>
  <dcterms:modified xsi:type="dcterms:W3CDTF">2023-04-13T05:36:43Z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